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5.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5" r:id="rId5"/>
  </p:sldMasterIdLst>
  <p:notesMasterIdLst>
    <p:notesMasterId r:id="rId21"/>
  </p:notesMasterIdLst>
  <p:sldIdLst>
    <p:sldId id="2147482408" r:id="rId6"/>
    <p:sldId id="2147480202" r:id="rId7"/>
    <p:sldId id="2147482388" r:id="rId8"/>
    <p:sldId id="2147482407" r:id="rId9"/>
    <p:sldId id="2147482389" r:id="rId10"/>
    <p:sldId id="2147482392" r:id="rId11"/>
    <p:sldId id="2147480209" r:id="rId12"/>
    <p:sldId id="2147482391" r:id="rId13"/>
    <p:sldId id="2147482405" r:id="rId14"/>
    <p:sldId id="2147482406" r:id="rId15"/>
    <p:sldId id="2147480208" r:id="rId16"/>
    <p:sldId id="2147480207" r:id="rId17"/>
    <p:sldId id="2147480216" r:id="rId18"/>
    <p:sldId id="2147480201" r:id="rId19"/>
    <p:sldId id="45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3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48373E-BF13-0F55-4C24-6C22B5DAE082}" v="4" dt="2025-07-11T03:09:24.0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svg>
</file>

<file path=ppt/media/image15.jpeg>
</file>

<file path=ppt/media/image16.png>
</file>

<file path=ppt/media/image17.jpeg>
</file>

<file path=ppt/media/image18.jpeg>
</file>

<file path=ppt/media/image19.jpeg>
</file>

<file path=ppt/media/image2.png>
</file>

<file path=ppt/media/image20.png>
</file>

<file path=ppt/media/image21.png>
</file>

<file path=ppt/media/image22.svg>
</file>

<file path=ppt/media/image23.jpe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C6E89D-ACA3-4C25-808A-3F89DFF112D4}" type="datetimeFigureOut">
              <a:rPr lang="en-IN" smtClean="0"/>
              <a:t>10-07-2025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C3AC1B-5FED-411B-8753-587E8CD3474C}" type="slidenum">
              <a:rPr lang="en-IN" smtClean="0"/>
              <a:t>‹#›</a:t>
            </a:fld>
            <a:endParaRPr lang="en-IN"/>
          </a:p>
        </p:txBody>
      </p:sp>
    </p:spTree>
    <p:extLst>
      <p:ext uri="{BB962C8B-B14F-4D97-AF65-F5344CB8AC3E}">
        <p14:creationId xmlns:p14="http://schemas.microsoft.com/office/powerpoint/2010/main" val="2093981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D1855-8029-AB84-4BD9-4BB03DFBA2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DDEB83-269B-3D92-7860-B7175985B9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79CAC6-273D-D0D6-5DA9-E5A8DF7E087A}"/>
              </a:ext>
            </a:extLst>
          </p:cNvPr>
          <p:cNvSpPr>
            <a:spLocks noGrp="1"/>
          </p:cNvSpPr>
          <p:nvPr>
            <p:ph type="body" idx="1"/>
          </p:nvPr>
        </p:nvSpPr>
        <p:spPr/>
        <p:txBody>
          <a:bodyPr/>
          <a:lstStyle/>
          <a:p>
            <a:r>
              <a:rPr lang="en-GB"/>
              <a:t>We've developed a </a:t>
            </a:r>
            <a:r>
              <a:rPr lang="en-GB" b="1"/>
              <a:t>GenAI-powered Infrastructure Health Monitoring System</a:t>
            </a:r>
            <a:r>
              <a:rPr lang="en-GB"/>
              <a:t>. The core purpose of this system is to provide actionable insights into an organization's existing infrastructure status. This facilitates proactive maintenance, leveraging the power of Generative AI to achieve this. Ultimately, our goal is to help prevent issues before they occur and optimize system performance</a:t>
            </a:r>
          </a:p>
          <a:p>
            <a:r>
              <a:rPr lang="en-GB"/>
              <a:t>We are a lean team of five dedicated members. I, Vishaal Gokul, served as the SPOC. The team members include Vishal Vivek, Sakthi Krishnakumar, Soma Sekhar </a:t>
            </a:r>
            <a:r>
              <a:rPr lang="en-GB" err="1"/>
              <a:t>Nanimela</a:t>
            </a:r>
            <a:r>
              <a:rPr lang="en-GB"/>
              <a:t>, and Anirudh Umesh.</a:t>
            </a:r>
          </a:p>
          <a:p>
            <a:r>
              <a:rPr lang="en-GB"/>
              <a:t>We were incredibly fortunate to have the guidance of an excellent team of mentors and coordinators: Saksham Fotedar, Hareesh N, Srinivas Palli, Annu Gupta, and Aditya Kandi. Their support and insights were invaluable throughout this journey.</a:t>
            </a:r>
          </a:p>
          <a:p>
            <a:r>
              <a:rPr lang="en-GB" b="1"/>
              <a:t>Week 1:</a:t>
            </a:r>
            <a:r>
              <a:rPr lang="en-GB"/>
              <a:t> We kicked off the project by establishing our </a:t>
            </a:r>
            <a:r>
              <a:rPr lang="en-GB" b="1"/>
              <a:t>Project Charter</a:t>
            </a:r>
            <a:r>
              <a:rPr lang="en-GB"/>
              <a:t>. This involved defining the scope, objectives, and initial plans. We then delved into the </a:t>
            </a:r>
            <a:r>
              <a:rPr lang="en-GB" b="1"/>
              <a:t>Architecture and Flow design</a:t>
            </a:r>
            <a:r>
              <a:rPr lang="en-GB"/>
              <a:t>, laying out the high-level and low-level structures of our system. Finally, we created a </a:t>
            </a:r>
            <a:r>
              <a:rPr lang="en-GB" b="1"/>
              <a:t>Mock UI</a:t>
            </a:r>
            <a:r>
              <a:rPr lang="en-GB"/>
              <a:t> to visualize our initial concepts.</a:t>
            </a:r>
          </a:p>
          <a:p>
            <a:r>
              <a:rPr lang="en-GB" b="1"/>
              <a:t>Week 2 (Development starts):</a:t>
            </a:r>
            <a:r>
              <a:rPr lang="en-GB"/>
              <a:t> This is where development truly began. We focused on working on the </a:t>
            </a:r>
            <a:r>
              <a:rPr lang="en-GB" b="1"/>
              <a:t>Data pipeline, specifically Log ingestion</a:t>
            </a:r>
            <a:r>
              <a:rPr lang="en-GB"/>
              <a:t>, which is crucial for collecting the necessary infrastructure data. We also started working on </a:t>
            </a:r>
            <a:r>
              <a:rPr lang="en-GB" b="1"/>
              <a:t>LLM processing and output</a:t>
            </a:r>
            <a:r>
              <a:rPr lang="en-GB"/>
              <a:t>, a core component for our GenAI capabilities, and initiated </a:t>
            </a:r>
            <a:r>
              <a:rPr lang="en-GB" b="1"/>
              <a:t>UI creation</a:t>
            </a:r>
            <a:r>
              <a:rPr lang="en-GB"/>
              <a:t>. A significant part of this week was also dedicated to the </a:t>
            </a:r>
            <a:r>
              <a:rPr lang="en-GB" b="1"/>
              <a:t>Alerting system</a:t>
            </a:r>
            <a:r>
              <a:rPr lang="en-GB"/>
              <a:t>, ensuring timely notifications for critical events.</a:t>
            </a:r>
          </a:p>
          <a:p>
            <a:r>
              <a:rPr lang="en-GB" b="1"/>
              <a:t>Week 3:</a:t>
            </a:r>
            <a:r>
              <a:rPr lang="en-GB"/>
              <a:t> In Week 3, we made significant progress on the backend, </a:t>
            </a:r>
            <a:r>
              <a:rPr lang="en-GB" b="1"/>
              <a:t>creating the Backend and linking it with the UI</a:t>
            </a:r>
            <a:r>
              <a:rPr lang="en-GB"/>
              <a:t>. We enhanced our data visualization by </a:t>
            </a:r>
            <a:r>
              <a:rPr lang="en-GB" b="1"/>
              <a:t>adding visualization using Grafana in real-time</a:t>
            </a:r>
            <a:r>
              <a:rPr lang="en-GB"/>
              <a:t>. We also began integrating </a:t>
            </a:r>
            <a:r>
              <a:rPr lang="en-GB" b="1"/>
              <a:t>ML detection in alerts</a:t>
            </a:r>
            <a:r>
              <a:rPr lang="en-GB"/>
              <a:t> to improve the accuracy and relevance of our notifications, and started working on the </a:t>
            </a:r>
            <a:r>
              <a:rPr lang="en-GB" b="1"/>
              <a:t>Chatbot</a:t>
            </a:r>
            <a:r>
              <a:rPr lang="en-GB"/>
              <a:t> for interactive querying.</a:t>
            </a:r>
          </a:p>
          <a:p>
            <a:r>
              <a:rPr lang="en-GB" b="1"/>
              <a:t>Week 4:</a:t>
            </a:r>
            <a:r>
              <a:rPr lang="en-GB"/>
              <a:t> Week 4 was focused on refinement and optimization. We </a:t>
            </a:r>
            <a:r>
              <a:rPr lang="en-GB" b="1"/>
              <a:t>optimized the ML detection</a:t>
            </a:r>
            <a:r>
              <a:rPr lang="en-GB"/>
              <a:t> further and worked on </a:t>
            </a:r>
            <a:r>
              <a:rPr lang="en-GB" b="1"/>
              <a:t>Preventive maintenance</a:t>
            </a:r>
            <a:r>
              <a:rPr lang="en-GB"/>
              <a:t> aspects of the system. Crucially, we continued to </a:t>
            </a:r>
            <a:r>
              <a:rPr lang="en-GB" b="1"/>
              <a:t>optimize the LLM</a:t>
            </a:r>
            <a:r>
              <a:rPr lang="en-GB"/>
              <a:t> to enhance its performance and accuracy. We also dedicated time to </a:t>
            </a:r>
            <a:r>
              <a:rPr lang="en-GB" b="1"/>
              <a:t>refining the UI</a:t>
            </a:r>
            <a:r>
              <a:rPr lang="en-GB"/>
              <a:t> based on our progress and feedback.</a:t>
            </a:r>
          </a:p>
          <a:p>
            <a:r>
              <a:rPr lang="en-GB" b="1"/>
              <a:t>Week 5:</a:t>
            </a:r>
            <a:r>
              <a:rPr lang="en-GB"/>
              <a:t> In Week 5, we primarily focused on </a:t>
            </a:r>
            <a:r>
              <a:rPr lang="en-GB" b="1"/>
              <a:t>Demo changes and implementations</a:t>
            </a:r>
            <a:r>
              <a:rPr lang="en-GB"/>
              <a:t>. This involved preparing our system for demonstration, making necessary adjustments, and ensuring everything was running smoothly for a clear and impactful presentation.</a:t>
            </a:r>
          </a:p>
          <a:p>
            <a:r>
              <a:rPr lang="en-GB" b="1"/>
              <a:t>Week 6:</a:t>
            </a:r>
            <a:r>
              <a:rPr lang="en-GB"/>
              <a:t> And finally, Week 6 is dedicated to our </a:t>
            </a:r>
            <a:r>
              <a:rPr lang="en-GB" b="1"/>
              <a:t>Final Presentations</a:t>
            </a:r>
            <a:r>
              <a:rPr lang="en-GB"/>
              <a:t> and the </a:t>
            </a:r>
            <a:r>
              <a:rPr lang="en-GB" b="1"/>
              <a:t>Closure</a:t>
            </a:r>
            <a:r>
              <a:rPr lang="en-GB"/>
              <a:t> of this phase of the project. We are excited to share the culmination of our efforts with you.</a:t>
            </a:r>
          </a:p>
          <a:p>
            <a:endParaRPr lang="en-IN"/>
          </a:p>
        </p:txBody>
      </p:sp>
      <p:sp>
        <p:nvSpPr>
          <p:cNvPr id="4" name="Slide Number Placeholder 3">
            <a:extLst>
              <a:ext uri="{FF2B5EF4-FFF2-40B4-BE49-F238E27FC236}">
                <a16:creationId xmlns:a16="http://schemas.microsoft.com/office/drawing/2014/main" id="{6F18E1F3-72A1-8411-8589-7E6B9E7A513B}"/>
              </a:ext>
            </a:extLst>
          </p:cNvPr>
          <p:cNvSpPr>
            <a:spLocks noGrp="1"/>
          </p:cNvSpPr>
          <p:nvPr>
            <p:ph type="sldNum" sz="quarter" idx="5"/>
          </p:nvPr>
        </p:nvSpPr>
        <p:spPr/>
        <p:txBody>
          <a:bodyPr/>
          <a:lstStyle/>
          <a:p>
            <a:fld id="{03847FC2-64AA-410F-9635-5E60A92A7785}" type="slidenum">
              <a:rPr lang="en-US" smtClean="0"/>
              <a:t>3</a:t>
            </a:fld>
            <a:endParaRPr lang="en-US"/>
          </a:p>
        </p:txBody>
      </p:sp>
    </p:spTree>
    <p:extLst>
      <p:ext uri="{BB962C8B-B14F-4D97-AF65-F5344CB8AC3E}">
        <p14:creationId xmlns:p14="http://schemas.microsoft.com/office/powerpoint/2010/main" val="23323244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Our project tackles a critical challenge in infrastructure management. Currently, IT teams face difficulties in:</a:t>
            </a:r>
          </a:p>
          <a:p>
            <a:r>
              <a:rPr lang="en-GB" b="1"/>
              <a:t>Collecting and displaying infrastructure health data</a:t>
            </a:r>
            <a:r>
              <a:rPr lang="en-GB"/>
              <a:t> from diverse sources, including servers, networks, and various applications. This data is often siloed and difficult to consolidate.</a:t>
            </a:r>
          </a:p>
          <a:p>
            <a:r>
              <a:rPr lang="en-GB" b="1"/>
              <a:t>Summarizing key metrics</a:t>
            </a:r>
            <a:r>
              <a:rPr lang="en-GB"/>
              <a:t> such as CPU usage, memory consumption, disk I/O, network latency, and network congestion. Without clear summarization, it's hard to quickly pinpoint issues and, more importantly, suggest effective remediation strategies. This often leads to reactive, rather than proactive, issue resolution.</a:t>
            </a:r>
          </a:p>
          <a:p>
            <a:r>
              <a:rPr lang="en-GB"/>
              <a:t>To counter these challenges, </a:t>
            </a:r>
            <a:r>
              <a:rPr lang="en-GB" err="1"/>
              <a:t>MetricFlow</a:t>
            </a:r>
            <a:r>
              <a:rPr lang="en-GB"/>
              <a:t> offers a comprehensive solution built on several key pillars:</a:t>
            </a:r>
          </a:p>
          <a:p>
            <a:r>
              <a:rPr lang="en-GB" b="1"/>
              <a:t>Centralized Log Collection:</a:t>
            </a:r>
            <a:r>
              <a:rPr lang="en-GB"/>
              <a:t> We've set up a unified system to gather and standardize logs from all sources across your infrastructure. This eliminates data silos and provides a single source of truth.</a:t>
            </a:r>
          </a:p>
          <a:p>
            <a:r>
              <a:rPr lang="en-GB" b="1"/>
              <a:t>Smart Anomaly Detection:</a:t>
            </a:r>
            <a:r>
              <a:rPr lang="en-GB"/>
              <a:t> Leveraging AI, our system can spot unusual activity early on. This allows us to warn about possible issues </a:t>
            </a:r>
            <a:r>
              <a:rPr lang="en-GB" i="1"/>
              <a:t>before</a:t>
            </a:r>
            <a:r>
              <a:rPr lang="en-GB"/>
              <a:t> they escalate into major problems, shifting from reactive to proactive monitoring.</a:t>
            </a:r>
          </a:p>
          <a:p>
            <a:r>
              <a:rPr lang="en-GB" b="1"/>
              <a:t>Performance Monitoring Dashboard:</a:t>
            </a:r>
            <a:r>
              <a:rPr lang="en-GB"/>
              <a:t> We've built a clear and intuitive dashboard specifically designed to track key system metrics like CPU, memory, and latency. This provides an at-a-glance view of your infrastructure's health.</a:t>
            </a:r>
          </a:p>
          <a:p>
            <a:r>
              <a:rPr lang="en-GB" b="1"/>
              <a:t>Automated Fix Suggestions:</a:t>
            </a:r>
            <a:r>
              <a:rPr lang="en-GB"/>
              <a:t> A significant differentiator of our system is its ability to suggest quick and effective solutions. By </a:t>
            </a:r>
            <a:r>
              <a:rPr lang="en-GB" err="1"/>
              <a:t>analyzing</a:t>
            </a:r>
            <a:r>
              <a:rPr lang="en-GB"/>
              <a:t> past incident data and leveraging AI, </a:t>
            </a:r>
            <a:r>
              <a:rPr lang="en-GB" err="1"/>
              <a:t>MetricFlow</a:t>
            </a:r>
            <a:r>
              <a:rPr lang="en-GB"/>
              <a:t> can recommend immediate steps to resolve detected issues.</a:t>
            </a:r>
          </a:p>
          <a:p>
            <a:r>
              <a:rPr lang="en-GB" b="1"/>
              <a:t>Real-Time Alerting:</a:t>
            </a:r>
            <a:r>
              <a:rPr lang="en-GB"/>
              <a:t> Our system ensures that alerts of various types are forwarded instantly to both the UI and mail services. This ensures that relevant personnel are notified promptly, no matter where they are.</a:t>
            </a:r>
          </a:p>
          <a:p>
            <a:r>
              <a:rPr lang="en-GB" b="1"/>
              <a:t>Benefits:</a:t>
            </a:r>
            <a:endParaRPr lang="en-GB"/>
          </a:p>
          <a:p>
            <a:r>
              <a:rPr lang="en-GB"/>
              <a:t>Now, let's look at the tangible benefits our solution brings, translating directly into operational efficiencies and cost savings:</a:t>
            </a:r>
          </a:p>
          <a:p>
            <a:r>
              <a:rPr lang="en-GB" b="1"/>
              <a:t>25-35% Reduction in Mean Time To Resolve (MTTR):</a:t>
            </a:r>
            <a:r>
              <a:rPr lang="en-GB"/>
              <a:t> By providing faster detection and automated fix suggestions, we significantly cut down the time it takes to resolve issues.</a:t>
            </a:r>
          </a:p>
          <a:p>
            <a:r>
              <a:rPr lang="en-GB" b="1"/>
              <a:t>30-50% Reduction in Mean Time To Detect (MTTD):</a:t>
            </a:r>
            <a:r>
              <a:rPr lang="en-GB"/>
              <a:t> Our smart anomaly detection ensures issues are identified much quicker, often before they impact services.</a:t>
            </a:r>
          </a:p>
          <a:p>
            <a:r>
              <a:rPr lang="en-GB" b="1"/>
              <a:t>Up to 50% Reduction in Unplanned Downtime:</a:t>
            </a:r>
            <a:r>
              <a:rPr lang="en-GB"/>
              <a:t> Early detection and proactive remediation directly lead to a substantial decrease in unexpected system outages.</a:t>
            </a:r>
          </a:p>
          <a:p>
            <a:r>
              <a:rPr lang="en-GB" b="1"/>
              <a:t>30% Reduction in Alert Fatigue:</a:t>
            </a:r>
            <a:r>
              <a:rPr lang="en-GB"/>
              <a:t> By providing smarter, contextual alerts and minimizing false positives, we reduce the overwhelming number of alerts IT teams often face, allowing them to focus on critical issues.</a:t>
            </a:r>
          </a:p>
          <a:p>
            <a:r>
              <a:rPr lang="en-GB" b="1"/>
              <a:t>25-35% Reduction in Mean Time To Resolve (MTTR):</a:t>
            </a:r>
            <a:r>
              <a:rPr lang="en-GB"/>
              <a:t> This reinforces our commitment to not just finding problems quickly, but also solving them efficiently.</a:t>
            </a:r>
          </a:p>
          <a:p>
            <a:endParaRPr lang="en-IN"/>
          </a:p>
        </p:txBody>
      </p:sp>
      <p:sp>
        <p:nvSpPr>
          <p:cNvPr id="4" name="Slide Number Placeholder 3"/>
          <p:cNvSpPr>
            <a:spLocks noGrp="1"/>
          </p:cNvSpPr>
          <p:nvPr>
            <p:ph type="sldNum" sz="quarter" idx="5"/>
          </p:nvPr>
        </p:nvSpPr>
        <p:spPr/>
        <p:txBody>
          <a:bodyPr/>
          <a:lstStyle/>
          <a:p>
            <a:fld id="{61C3AC1B-5FED-411B-8753-587E8CD3474C}" type="slidenum">
              <a:rPr lang="en-IN" smtClean="0"/>
              <a:t>4</a:t>
            </a:fld>
            <a:endParaRPr lang="en-IN"/>
          </a:p>
        </p:txBody>
      </p:sp>
    </p:spTree>
    <p:extLst>
      <p:ext uri="{BB962C8B-B14F-4D97-AF65-F5344CB8AC3E}">
        <p14:creationId xmlns:p14="http://schemas.microsoft.com/office/powerpoint/2010/main" val="3359062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Today, I'll highlight the stark contrast and benefits of moving from a traditional error management approach to our Gen AI-powered solution.</a:t>
            </a:r>
          </a:p>
          <a:p>
            <a:r>
              <a:rPr lang="en-GB" b="1"/>
              <a:t>First, the Traditional Approach (Top Flow):</a:t>
            </a:r>
            <a:endParaRPr lang="en-GB"/>
          </a:p>
          <a:p>
            <a:r>
              <a:rPr lang="en-GB"/>
              <a:t>It starts with </a:t>
            </a:r>
            <a:r>
              <a:rPr lang="en-GB" b="1"/>
              <a:t>manual log ingestion</a:t>
            </a:r>
            <a:r>
              <a:rPr lang="en-GB"/>
              <a:t> from servers, apps, and networks.</a:t>
            </a:r>
          </a:p>
          <a:p>
            <a:r>
              <a:rPr lang="en-GB"/>
              <a:t>This requires a </a:t>
            </a:r>
            <a:r>
              <a:rPr lang="en-GB" b="1"/>
              <a:t>large workforce</a:t>
            </a:r>
            <a:r>
              <a:rPr lang="en-GB"/>
              <a:t> to manually </a:t>
            </a:r>
            <a:r>
              <a:rPr lang="en-GB" b="1"/>
              <a:t>research, find root causes, and identify solutions</a:t>
            </a:r>
            <a:r>
              <a:rPr lang="en-GB"/>
              <a:t>.</a:t>
            </a:r>
          </a:p>
          <a:p>
            <a:r>
              <a:rPr lang="en-GB"/>
              <a:t>The core challenges are: it's </a:t>
            </a:r>
            <a:r>
              <a:rPr lang="en-GB" b="1"/>
              <a:t>time-intensive, requires skilled </a:t>
            </a:r>
            <a:r>
              <a:rPr lang="en-GB" b="1" err="1"/>
              <a:t>labor</a:t>
            </a:r>
            <a:r>
              <a:rPr lang="en-GB"/>
              <a:t>, and is prone to </a:t>
            </a:r>
            <a:r>
              <a:rPr lang="en-GB" b="1"/>
              <a:t>human oversight</a:t>
            </a:r>
            <a:r>
              <a:rPr lang="en-GB"/>
              <a:t>.</a:t>
            </a:r>
          </a:p>
          <a:p>
            <a:r>
              <a:rPr lang="en-GB" b="1"/>
              <a:t>Now, our Gen AI Approach (Bottom Flow):</a:t>
            </a:r>
            <a:endParaRPr lang="en-GB"/>
          </a:p>
          <a:p>
            <a:r>
              <a:rPr lang="en-GB"/>
              <a:t>We utilize </a:t>
            </a:r>
            <a:r>
              <a:rPr lang="en-GB" b="1"/>
              <a:t>real-time log ingestion and AI analysis</a:t>
            </a:r>
            <a:r>
              <a:rPr lang="en-GB"/>
              <a:t>.</a:t>
            </a:r>
          </a:p>
          <a:p>
            <a:r>
              <a:rPr lang="en-GB"/>
              <a:t>Our AI automatically identifies </a:t>
            </a:r>
            <a:r>
              <a:rPr lang="en-GB" b="1"/>
              <a:t>root causes and suggests solutions</a:t>
            </a:r>
            <a:r>
              <a:rPr lang="en-GB"/>
              <a:t>. This significantly reduces the need for human intervention and results in a </a:t>
            </a:r>
            <a:r>
              <a:rPr lang="en-GB" b="1"/>
              <a:t>smaller workforce</a:t>
            </a:r>
            <a:r>
              <a:rPr lang="en-GB"/>
              <a:t>.</a:t>
            </a:r>
          </a:p>
          <a:p>
            <a:r>
              <a:rPr lang="en-GB"/>
              <a:t>The benefits are clear: </a:t>
            </a:r>
            <a:r>
              <a:rPr lang="en-GB" b="1"/>
              <a:t>automated insights, high accuracy, lower workforce requirement, and drastically reduced Mean Time To Resolve (MTTR)</a:t>
            </a:r>
            <a:r>
              <a:rPr lang="en-GB"/>
              <a:t>.</a:t>
            </a:r>
          </a:p>
          <a:p>
            <a:r>
              <a:rPr lang="en-GB" b="1"/>
              <a:t>Let's quantify these benefits in our 'Metric Comparison' table:</a:t>
            </a:r>
            <a:endParaRPr lang="en-GB"/>
          </a:p>
          <a:p>
            <a:r>
              <a:rPr lang="en-GB" b="1"/>
              <a:t>Time to Root Cause:</a:t>
            </a:r>
            <a:r>
              <a:rPr lang="en-GB"/>
              <a:t> From 4-8 hours (manual) to </a:t>
            </a:r>
            <a:r>
              <a:rPr lang="en-GB" b="1"/>
              <a:t>under 1 hour (Gen AI)</a:t>
            </a:r>
            <a:r>
              <a:rPr lang="en-GB"/>
              <a:t> – over 85% faster.</a:t>
            </a:r>
          </a:p>
          <a:p>
            <a:r>
              <a:rPr lang="en-GB" b="1"/>
              <a:t>Troubleshooting Workforce:</a:t>
            </a:r>
            <a:r>
              <a:rPr lang="en-GB"/>
              <a:t> Reduces from 3-5 people per 100 servers to </a:t>
            </a:r>
            <a:r>
              <a:rPr lang="en-GB" b="1"/>
              <a:t>1-2 people</a:t>
            </a:r>
            <a:r>
              <a:rPr lang="en-GB"/>
              <a:t> – a 99% cost reduction.</a:t>
            </a:r>
          </a:p>
          <a:p>
            <a:r>
              <a:rPr lang="en-GB" b="1"/>
              <a:t>Diagnosis Accuracy:</a:t>
            </a:r>
            <a:r>
              <a:rPr lang="en-GB"/>
              <a:t> Jumps from 80-90% to </a:t>
            </a:r>
            <a:r>
              <a:rPr lang="en-GB" b="1"/>
              <a:t>over 95%</a:t>
            </a:r>
            <a:r>
              <a:rPr lang="en-GB"/>
              <a:t> with Gen AI.</a:t>
            </a:r>
          </a:p>
          <a:p>
            <a:r>
              <a:rPr lang="en-GB" b="1"/>
              <a:t>Log Analysis Time:</a:t>
            </a:r>
            <a:r>
              <a:rPr lang="en-GB"/>
              <a:t> Drops from 10-15 hours/week/engineer to </a:t>
            </a:r>
            <a:r>
              <a:rPr lang="en-GB" b="1"/>
              <a:t>under 1-2 hours</a:t>
            </a:r>
            <a:r>
              <a:rPr lang="en-GB"/>
              <a:t> – over 85% faster cycles.</a:t>
            </a:r>
          </a:p>
          <a:p>
            <a:r>
              <a:rPr lang="en-GB" b="1"/>
              <a:t>Finally, the Cost Savings:</a:t>
            </a:r>
            <a:endParaRPr lang="en-GB"/>
          </a:p>
          <a:p>
            <a:r>
              <a:rPr lang="en-GB" b="1"/>
              <a:t>Assuming 1000 servers</a:t>
            </a:r>
            <a:r>
              <a:rPr lang="en-GB"/>
              <a:t>, and considering the difference between manual ($2000-2500/server/year) and Gen AI ($500-1000/server/year) costs...</a:t>
            </a:r>
          </a:p>
          <a:p>
            <a:r>
              <a:rPr lang="en-GB"/>
              <a:t>We project an </a:t>
            </a:r>
            <a:r>
              <a:rPr lang="en-GB" b="1"/>
              <a:t>Estimated Cost Saving of over 1.5 Million Dollars</a:t>
            </a:r>
            <a:r>
              <a:rPr lang="en-GB"/>
              <a:t>.</a:t>
            </a:r>
          </a:p>
          <a:p>
            <a:r>
              <a:rPr lang="en-GB"/>
              <a:t>This demonstrates that our Gen AI approach isn't just an efficiency gain; it's a significant financial advantage."</a:t>
            </a:r>
          </a:p>
          <a:p>
            <a:endParaRPr lang="en-IN"/>
          </a:p>
        </p:txBody>
      </p:sp>
      <p:sp>
        <p:nvSpPr>
          <p:cNvPr id="4" name="Slide Number Placeholder 3"/>
          <p:cNvSpPr>
            <a:spLocks noGrp="1"/>
          </p:cNvSpPr>
          <p:nvPr>
            <p:ph type="sldNum" sz="quarter" idx="5"/>
          </p:nvPr>
        </p:nvSpPr>
        <p:spPr/>
        <p:txBody>
          <a:bodyPr/>
          <a:lstStyle/>
          <a:p>
            <a:fld id="{61C3AC1B-5FED-411B-8753-587E8CD3474C}" type="slidenum">
              <a:rPr lang="en-IN" smtClean="0"/>
              <a:t>6</a:t>
            </a:fld>
            <a:endParaRPr lang="en-IN"/>
          </a:p>
        </p:txBody>
      </p:sp>
    </p:spTree>
    <p:extLst>
      <p:ext uri="{BB962C8B-B14F-4D97-AF65-F5344CB8AC3E}">
        <p14:creationId xmlns:p14="http://schemas.microsoft.com/office/powerpoint/2010/main" val="29606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20DE13-AE9C-F79D-960A-ED58C65E9A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202C9D-57BF-A568-C09A-8A9132C2445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A4DAFD-153C-7242-AEA9-8FBE8D0AABDC}"/>
              </a:ext>
            </a:extLst>
          </p:cNvPr>
          <p:cNvSpPr>
            <a:spLocks noGrp="1"/>
          </p:cNvSpPr>
          <p:nvPr>
            <p:ph type="body" idx="1"/>
          </p:nvPr>
        </p:nvSpPr>
        <p:spPr/>
        <p:txBody>
          <a:bodyPr/>
          <a:lstStyle/>
          <a:p>
            <a:r>
              <a:rPr lang="en-GB"/>
              <a:t>Good morning, everyone. Today, I'll be walking you through our proposed architecture for comprehensive log management and intelligent system monitoring.</a:t>
            </a:r>
          </a:p>
          <a:p>
            <a:r>
              <a:rPr lang="en-GB"/>
              <a:t>Our process begins with data collection. We gather network, server, and application logs using </a:t>
            </a:r>
            <a:r>
              <a:rPr lang="en-GB" err="1"/>
              <a:t>Fluentd</a:t>
            </a:r>
            <a:r>
              <a:rPr lang="en-GB"/>
              <a:t>, which then sends them to various Kafka topics. These logs undergo preprocessing and are then stored in our centralized MongoDB database.</a:t>
            </a:r>
          </a:p>
          <a:p>
            <a:r>
              <a:rPr lang="en-GB"/>
              <a:t>Every five minutes, a scheduler pulls these logs from MongoDB and sends them to our LLM component, Gemini. Gemini </a:t>
            </a:r>
            <a:r>
              <a:rPr lang="en-GB" err="1"/>
              <a:t>analyzes</a:t>
            </a:r>
            <a:r>
              <a:rPr lang="en-GB"/>
              <a:t> these logs to identify the root cause of any errors and generates solutions. The LLM's responses, including the root causes and solutions, are then stored back into our database.</a:t>
            </a:r>
          </a:p>
          <a:p>
            <a:r>
              <a:rPr lang="en-GB"/>
              <a:t>To make this information accessible, we've developed a UI dashboard using ReactJS for real-time insights and historical data, supported by a </a:t>
            </a:r>
            <a:r>
              <a:rPr lang="en-GB" err="1"/>
              <a:t>FastAPI</a:t>
            </a:r>
            <a:r>
              <a:rPr lang="en-GB"/>
              <a:t> backend.</a:t>
            </a:r>
          </a:p>
          <a:p>
            <a:r>
              <a:rPr lang="en-GB"/>
              <a:t>Beyond error resolution, we have a robust alerting system. We use Prometheus for metrics-based alerts, such as when CPU utilization exceeds 85%. We also employ an anomaly detection model, specifically Isolation Forest, to detect unusual patterns and potential issues. All these alerts are immediately sent to the UI and via email, ensuring timely notifications.</a:t>
            </a:r>
          </a:p>
          <a:p>
            <a:r>
              <a:rPr lang="en-GB"/>
              <a:t>We also store historical error logs in our database for long-term analysis. Furthermore, we collect server logs and feed them to our LLM to identify potential risks, enabling proactive, preventive maintenance.</a:t>
            </a:r>
          </a:p>
          <a:p>
            <a:r>
              <a:rPr lang="en-GB"/>
              <a:t>For security, we've integrated DDoS attack detection within our network log analysis. And for comprehensive real-time visualization of all our metrics and logs, we leverage Grafana.</a:t>
            </a:r>
          </a:p>
          <a:p>
            <a:r>
              <a:rPr lang="en-GB"/>
              <a:t>This architecture provides an intelligent, proactive, and comprehensive approach to managing our IT infrastructure, ensuring high availability, rapid problem resolution, and enhanced security.</a:t>
            </a:r>
          </a:p>
          <a:p>
            <a:endParaRPr lang="en-IN"/>
          </a:p>
        </p:txBody>
      </p:sp>
      <p:sp>
        <p:nvSpPr>
          <p:cNvPr id="4" name="Slide Number Placeholder 3">
            <a:extLst>
              <a:ext uri="{FF2B5EF4-FFF2-40B4-BE49-F238E27FC236}">
                <a16:creationId xmlns:a16="http://schemas.microsoft.com/office/drawing/2014/main" id="{79CE4EBE-8F4F-3E01-B557-60DAF3BE42C1}"/>
              </a:ext>
            </a:extLst>
          </p:cNvPr>
          <p:cNvSpPr>
            <a:spLocks noGrp="1"/>
          </p:cNvSpPr>
          <p:nvPr>
            <p:ph type="sldNum" sz="quarter" idx="5"/>
          </p:nvPr>
        </p:nvSpPr>
        <p:spPr/>
        <p:txBody>
          <a:bodyPr/>
          <a:lstStyle/>
          <a:p>
            <a:fld id="{03847FC2-64AA-410F-9635-5E60A92A7785}" type="slidenum">
              <a:rPr lang="en-US" smtClean="0"/>
              <a:t>8</a:t>
            </a:fld>
            <a:endParaRPr lang="en-US"/>
          </a:p>
        </p:txBody>
      </p:sp>
    </p:spTree>
    <p:extLst>
      <p:ext uri="{BB962C8B-B14F-4D97-AF65-F5344CB8AC3E}">
        <p14:creationId xmlns:p14="http://schemas.microsoft.com/office/powerpoint/2010/main" val="18406062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For our core programming, we're utilizing </a:t>
            </a:r>
            <a:r>
              <a:rPr lang="en-GB" b="1"/>
              <a:t>Python version 3.13.1</a:t>
            </a:r>
            <a:r>
              <a:rPr lang="en-GB"/>
              <a:t>, which is open source. The front-end user interface is built with </a:t>
            </a:r>
            <a:r>
              <a:rPr lang="en-GB" b="1"/>
              <a:t>React JS, version 19.1.0</a:t>
            </a:r>
            <a:r>
              <a:rPr lang="en-GB"/>
              <a:t>, also open source, ensuring a dynamic and responsive user experience. Our database solution is </a:t>
            </a:r>
            <a:r>
              <a:rPr lang="en-GB" b="1"/>
              <a:t>MongoDB, version 8.0</a:t>
            </a:r>
            <a:r>
              <a:rPr lang="en-GB"/>
              <a:t>, which is an open-source NoSQL database known for its flexibility. For powerful data visualization and dashboards, we're integrated with </a:t>
            </a:r>
            <a:r>
              <a:rPr lang="en-GB" b="1"/>
              <a:t>Grafana, version 11.6</a:t>
            </a:r>
            <a:r>
              <a:rPr lang="en-GB"/>
              <a:t>, an open-source analytics and monitoring solution. </a:t>
            </a:r>
            <a:r>
              <a:rPr lang="en-GB" b="1"/>
              <a:t>Prometheus, version 3.4.1</a:t>
            </a:r>
            <a:r>
              <a:rPr lang="en-GB"/>
              <a:t>, is our choice for monitoring and alerting, providing robust metrics collection. It's also open source. For the core of our AI capabilities, we're leveraging </a:t>
            </a:r>
            <a:r>
              <a:rPr lang="en-GB" b="1"/>
              <a:t>LLM (Azure Open AI), specifically GPT-4-mini</a:t>
            </a:r>
            <a:r>
              <a:rPr lang="en-GB"/>
              <a:t>. This is a licensed component, providing state-of-the-art language model intelligence. Our API framework is built with </a:t>
            </a:r>
            <a:r>
              <a:rPr lang="en-GB" b="1" err="1"/>
              <a:t>FastAPI</a:t>
            </a:r>
            <a:r>
              <a:rPr lang="en-GB" b="1"/>
              <a:t>, version 0.115.13</a:t>
            </a:r>
            <a:r>
              <a:rPr lang="en-GB"/>
              <a:t>, an open-source, high-performance web framework. For reliable data streaming, we're using </a:t>
            </a:r>
            <a:r>
              <a:rPr lang="en-GB" b="1"/>
              <a:t>Kafka</a:t>
            </a:r>
            <a:r>
              <a:rPr lang="en-GB"/>
              <a:t>, which is open source</a:t>
            </a:r>
          </a:p>
          <a:p>
            <a:r>
              <a:rPr lang="en-GB"/>
              <a:t>And for efficient log collection and forwarding, we use </a:t>
            </a:r>
            <a:r>
              <a:rPr lang="en-GB" b="1" err="1"/>
              <a:t>Fluentd</a:t>
            </a:r>
            <a:r>
              <a:rPr lang="en-GB"/>
              <a:t>, which is also an open-source solution.</a:t>
            </a:r>
            <a:endParaRPr lang="en-IN"/>
          </a:p>
        </p:txBody>
      </p:sp>
      <p:sp>
        <p:nvSpPr>
          <p:cNvPr id="4" name="Slide Number Placeholder 3"/>
          <p:cNvSpPr>
            <a:spLocks noGrp="1"/>
          </p:cNvSpPr>
          <p:nvPr>
            <p:ph type="sldNum" sz="quarter" idx="5"/>
          </p:nvPr>
        </p:nvSpPr>
        <p:spPr/>
        <p:txBody>
          <a:bodyPr/>
          <a:lstStyle/>
          <a:p>
            <a:fld id="{61C3AC1B-5FED-411B-8753-587E8CD3474C}" type="slidenum">
              <a:rPr lang="en-IN" smtClean="0"/>
              <a:t>9</a:t>
            </a:fld>
            <a:endParaRPr lang="en-IN"/>
          </a:p>
        </p:txBody>
      </p:sp>
    </p:spTree>
    <p:extLst>
      <p:ext uri="{BB962C8B-B14F-4D97-AF65-F5344CB8AC3E}">
        <p14:creationId xmlns:p14="http://schemas.microsoft.com/office/powerpoint/2010/main" val="26228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ea typeface="Calibri"/>
                <a:cs typeface="Calibri"/>
              </a:rPr>
              <a:t>104 traces tracked we have generated 86.64k tokens and used the </a:t>
            </a:r>
          </a:p>
        </p:txBody>
      </p:sp>
      <p:sp>
        <p:nvSpPr>
          <p:cNvPr id="4" name="Slide Number Placeholder 3"/>
          <p:cNvSpPr>
            <a:spLocks noGrp="1"/>
          </p:cNvSpPr>
          <p:nvPr>
            <p:ph type="sldNum" sz="quarter" idx="5"/>
          </p:nvPr>
        </p:nvSpPr>
        <p:spPr/>
        <p:txBody>
          <a:bodyPr/>
          <a:lstStyle/>
          <a:p>
            <a:fld id="{61C3AC1B-5FED-411B-8753-587E8CD3474C}" type="slidenum">
              <a:rPr lang="en-IN" smtClean="0"/>
              <a:t>11</a:t>
            </a:fld>
            <a:endParaRPr lang="en-IN"/>
          </a:p>
        </p:txBody>
      </p:sp>
    </p:spTree>
    <p:extLst>
      <p:ext uri="{BB962C8B-B14F-4D97-AF65-F5344CB8AC3E}">
        <p14:creationId xmlns:p14="http://schemas.microsoft.com/office/powerpoint/2010/main" val="570953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73CABD-BD1F-819B-DCAA-542691EA11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C16D31-CA33-7176-2507-256AA846F8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8CC098-9A7B-A52C-CA4A-8DD128D6C554}"/>
              </a:ext>
            </a:extLst>
          </p:cNvPr>
          <p:cNvSpPr>
            <a:spLocks noGrp="1"/>
          </p:cNvSpPr>
          <p:nvPr>
            <p:ph type="body" idx="1"/>
          </p:nvPr>
        </p:nvSpPr>
        <p:spPr/>
        <p:txBody>
          <a:bodyPr/>
          <a:lstStyle/>
          <a:p>
            <a:endParaRPr lang="en-IN"/>
          </a:p>
        </p:txBody>
      </p:sp>
      <p:sp>
        <p:nvSpPr>
          <p:cNvPr id="4" name="Slide Number Placeholder 3">
            <a:extLst>
              <a:ext uri="{FF2B5EF4-FFF2-40B4-BE49-F238E27FC236}">
                <a16:creationId xmlns:a16="http://schemas.microsoft.com/office/drawing/2014/main" id="{8AA3B5EB-C755-CA2D-6331-510326BCE8AC}"/>
              </a:ext>
            </a:extLst>
          </p:cNvPr>
          <p:cNvSpPr>
            <a:spLocks noGrp="1"/>
          </p:cNvSpPr>
          <p:nvPr>
            <p:ph type="sldNum" sz="quarter" idx="5"/>
          </p:nvPr>
        </p:nvSpPr>
        <p:spPr/>
        <p:txBody>
          <a:bodyPr/>
          <a:lstStyle/>
          <a:p>
            <a:fld id="{03847FC2-64AA-410F-9635-5E60A92A7785}" type="slidenum">
              <a:rPr lang="en-US" smtClean="0"/>
              <a:t>12</a:t>
            </a:fld>
            <a:endParaRPr lang="en-US"/>
          </a:p>
        </p:txBody>
      </p:sp>
    </p:spTree>
    <p:extLst>
      <p:ext uri="{BB962C8B-B14F-4D97-AF65-F5344CB8AC3E}">
        <p14:creationId xmlns:p14="http://schemas.microsoft.com/office/powerpoint/2010/main" val="2181904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E2E2C0-F597-876E-CD76-1CFFD89A76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42805B-2D04-0308-71B0-4C878DD8B5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B6647C-5559-B87D-C0F6-A4CB8649312A}"/>
              </a:ext>
            </a:extLst>
          </p:cNvPr>
          <p:cNvSpPr>
            <a:spLocks noGrp="1"/>
          </p:cNvSpPr>
          <p:nvPr>
            <p:ph type="body" idx="1"/>
          </p:nvPr>
        </p:nvSpPr>
        <p:spPr/>
        <p:txBody>
          <a:bodyPr/>
          <a:lstStyle/>
          <a:p>
            <a:r>
              <a:rPr lang="en-GB"/>
              <a:t>I'm Anirudh Umesh, and I'll be discussing the exciting future of </a:t>
            </a:r>
            <a:r>
              <a:rPr lang="en-GB" err="1"/>
              <a:t>MetricFlow</a:t>
            </a:r>
            <a:r>
              <a:rPr lang="en-GB"/>
              <a:t> – our potential feature enhancements. While our current system is robust, we've identified several key areas for future development that will further enhance its capabilities and value.</a:t>
            </a:r>
          </a:p>
          <a:p>
            <a:r>
              <a:rPr lang="en-GB"/>
              <a:t>Let's walk through these potential enhancements:</a:t>
            </a:r>
          </a:p>
          <a:p>
            <a:r>
              <a:rPr lang="en-GB" b="1"/>
              <a:t>Enabling Advanced Scaling:</a:t>
            </a:r>
            <a:r>
              <a:rPr lang="en-GB"/>
              <a:t> Our first area of focus is to implement more advanced scaling mechanisms. This will ensure </a:t>
            </a:r>
            <a:r>
              <a:rPr lang="en-GB" err="1"/>
              <a:t>MetricFlow</a:t>
            </a:r>
            <a:r>
              <a:rPr lang="en-GB"/>
              <a:t> can effortlessly handle even larger data volumes and user loads as organizations grow, maintaining peak performance under all conditions.</a:t>
            </a:r>
          </a:p>
          <a:p>
            <a:r>
              <a:rPr lang="en-GB" b="1"/>
              <a:t>Data Security (Encryption):</a:t>
            </a:r>
            <a:r>
              <a:rPr lang="en-GB"/>
              <a:t> Data security is paramount. A crucial enhancement will be to implement comprehensive encryption for all data within </a:t>
            </a:r>
            <a:r>
              <a:rPr lang="en-GB" err="1"/>
              <a:t>MetricFlow</a:t>
            </a:r>
            <a:r>
              <a:rPr lang="en-GB"/>
              <a:t>, both in transit and at rest. This will provide an even higher level of protection for sensitive infrastructure health data.</a:t>
            </a:r>
          </a:p>
          <a:p>
            <a:r>
              <a:rPr lang="en-GB" b="1"/>
              <a:t>Implementing Specialized Databases and Data Tiering:</a:t>
            </a:r>
            <a:r>
              <a:rPr lang="en-GB"/>
              <a:t> To optimize performance and cost, we plan to explore and implement specialized databases for different data types and introduce data tiering. This means storing data in the most appropriate and cost-effective storage solutions based on its access frequency and importance.</a:t>
            </a:r>
          </a:p>
          <a:p>
            <a:r>
              <a:rPr lang="en-GB" b="1"/>
              <a:t>Cost Optimization Module:</a:t>
            </a:r>
            <a:r>
              <a:rPr lang="en-GB"/>
              <a:t> We intend to develop a dedicated Cost Optimization Module. This module will provide insights and recommendations to users on how to reduce their infrastructure monitoring costs, leveraging our GenAI insights to identify inefficiencies.</a:t>
            </a:r>
          </a:p>
          <a:p>
            <a:r>
              <a:rPr lang="en-GB" b="1"/>
              <a:t>Feedback Loop For LLM:</a:t>
            </a:r>
            <a:r>
              <a:rPr lang="en-GB"/>
              <a:t> A vital enhancement for our GenAI capabilities is to build a robust feedback loop for our Large Language Model. This will allow the LLM to continuously learn and improve from user interactions and actual incident resolutions, making its suggestions and analyses even more accurate and effective over time.</a:t>
            </a:r>
          </a:p>
          <a:p>
            <a:r>
              <a:rPr lang="en-GB" b="1"/>
              <a:t>Enabling Third-Party Integrations:</a:t>
            </a:r>
            <a:r>
              <a:rPr lang="en-GB"/>
              <a:t> Finally, we plan to broaden </a:t>
            </a:r>
            <a:r>
              <a:rPr lang="en-GB" err="1"/>
              <a:t>MetricFlow's</a:t>
            </a:r>
            <a:r>
              <a:rPr lang="en-GB"/>
              <a:t> ecosystem by enabling more comprehensive third-party integrations. This will allow seamless connectivity with a wider range of existing IT tools, ticketing systems, and other platforms, making </a:t>
            </a:r>
            <a:r>
              <a:rPr lang="en-GB" err="1"/>
              <a:t>MetricFlow</a:t>
            </a:r>
            <a:r>
              <a:rPr lang="en-GB"/>
              <a:t> an even more integral part of an organization's IT operations.</a:t>
            </a:r>
          </a:p>
          <a:p>
            <a:endParaRPr lang="en-IN"/>
          </a:p>
        </p:txBody>
      </p:sp>
      <p:sp>
        <p:nvSpPr>
          <p:cNvPr id="4" name="Slide Number Placeholder 3">
            <a:extLst>
              <a:ext uri="{FF2B5EF4-FFF2-40B4-BE49-F238E27FC236}">
                <a16:creationId xmlns:a16="http://schemas.microsoft.com/office/drawing/2014/main" id="{43EB55A2-3EBC-4E79-E857-D132F5C5786E}"/>
              </a:ext>
            </a:extLst>
          </p:cNvPr>
          <p:cNvSpPr>
            <a:spLocks noGrp="1"/>
          </p:cNvSpPr>
          <p:nvPr>
            <p:ph type="sldNum" sz="quarter" idx="5"/>
          </p:nvPr>
        </p:nvSpPr>
        <p:spPr/>
        <p:txBody>
          <a:bodyPr/>
          <a:lstStyle/>
          <a:p>
            <a:fld id="{03847FC2-64AA-410F-9635-5E60A92A7785}" type="slidenum">
              <a:rPr lang="en-US" smtClean="0"/>
              <a:t>13</a:t>
            </a:fld>
            <a:endParaRPr lang="en-US"/>
          </a:p>
        </p:txBody>
      </p:sp>
    </p:spTree>
    <p:extLst>
      <p:ext uri="{BB962C8B-B14F-4D97-AF65-F5344CB8AC3E}">
        <p14:creationId xmlns:p14="http://schemas.microsoft.com/office/powerpoint/2010/main" val="20257801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1C828F-144E-3793-2D49-6DEAC89263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3FDF36-E36C-815A-90B1-8C84674654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EB5F74-924C-1A46-6F61-B97E5CE03C6C}"/>
              </a:ext>
            </a:extLst>
          </p:cNvPr>
          <p:cNvSpPr>
            <a:spLocks noGrp="1"/>
          </p:cNvSpPr>
          <p:nvPr>
            <p:ph type="body" idx="1"/>
          </p:nvPr>
        </p:nvSpPr>
        <p:spPr/>
        <p:txBody>
          <a:bodyPr/>
          <a:lstStyle/>
          <a:p>
            <a:endParaRPr lang="en-IN"/>
          </a:p>
        </p:txBody>
      </p:sp>
      <p:sp>
        <p:nvSpPr>
          <p:cNvPr id="4" name="Slide Number Placeholder 3">
            <a:extLst>
              <a:ext uri="{FF2B5EF4-FFF2-40B4-BE49-F238E27FC236}">
                <a16:creationId xmlns:a16="http://schemas.microsoft.com/office/drawing/2014/main" id="{75CF1791-F2F5-784B-BEEC-C84B055D337E}"/>
              </a:ext>
            </a:extLst>
          </p:cNvPr>
          <p:cNvSpPr>
            <a:spLocks noGrp="1"/>
          </p:cNvSpPr>
          <p:nvPr>
            <p:ph type="sldNum" sz="quarter" idx="5"/>
          </p:nvPr>
        </p:nvSpPr>
        <p:spPr/>
        <p:txBody>
          <a:bodyPr/>
          <a:lstStyle/>
          <a:p>
            <a:fld id="{03847FC2-64AA-410F-9635-5E60A92A7785}" type="slidenum">
              <a:rPr lang="en-US" smtClean="0"/>
              <a:t>14</a:t>
            </a:fld>
            <a:endParaRPr lang="en-US"/>
          </a:p>
        </p:txBody>
      </p:sp>
    </p:spTree>
    <p:extLst>
      <p:ext uri="{BB962C8B-B14F-4D97-AF65-F5344CB8AC3E}">
        <p14:creationId xmlns:p14="http://schemas.microsoft.com/office/powerpoint/2010/main" val="35817480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jpe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2.xml"/><Relationship Id="rId1" Type="http://schemas.openxmlformats.org/officeDocument/2006/relationships/tags" Target="../tags/tag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2.xml"/><Relationship Id="rId1" Type="http://schemas.openxmlformats.org/officeDocument/2006/relationships/tags" Target="../tags/tag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Master" Target="../slideMasters/slideMaster2.xml"/><Relationship Id="rId1" Type="http://schemas.openxmlformats.org/officeDocument/2006/relationships/tags" Target="../tags/tag3.xml"/><Relationship Id="rId4" Type="http://schemas.openxmlformats.org/officeDocument/2006/relationships/image" Target="../media/image12.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Master" Target="../slideMasters/slideMaster2.xml"/><Relationship Id="rId1" Type="http://schemas.openxmlformats.org/officeDocument/2006/relationships/tags" Target="../tags/tag4.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731520" y="3871725"/>
            <a:ext cx="7132320" cy="548640"/>
          </a:xfrm>
          <a:prstGeom prst="rect">
            <a:avLst/>
          </a:prstGeom>
        </p:spPr>
        <p:txBody>
          <a:bodyPr lIns="0" tIns="0" rIns="0" bIns="0" anchor="b">
            <a:normAutofit/>
          </a:bodyPr>
          <a:lstStyle>
            <a:lvl1pPr>
              <a:defRPr lang="en-US" sz="3600" b="1" dirty="0">
                <a:solidFill>
                  <a:srgbClr val="0070C0"/>
                </a:solidFill>
                <a:latin typeface="+mn-lt"/>
              </a:defRPr>
            </a:lvl1pPr>
          </a:lstStyle>
          <a:p>
            <a:pPr lvl="0"/>
            <a:r>
              <a:rPr lang="en-US"/>
              <a:t>Click to edit Master title style</a:t>
            </a:r>
          </a:p>
        </p:txBody>
      </p:sp>
      <p:sp>
        <p:nvSpPr>
          <p:cNvPr id="3" name="Subtitle 2"/>
          <p:cNvSpPr>
            <a:spLocks noGrp="1"/>
          </p:cNvSpPr>
          <p:nvPr>
            <p:ph type="subTitle" idx="1"/>
          </p:nvPr>
        </p:nvSpPr>
        <p:spPr>
          <a:xfrm>
            <a:off x="731520" y="4511805"/>
            <a:ext cx="7132320" cy="1280160"/>
          </a:xfrm>
          <a:prstGeom prst="rect">
            <a:avLst/>
          </a:prstGeom>
        </p:spPr>
        <p:txBody>
          <a:bodyPr lIns="0" tIns="0" rIns="0" bIns="0">
            <a:normAutofit/>
          </a:bodyPr>
          <a:lstStyle>
            <a:lvl1pPr marL="0" indent="0" algn="l">
              <a:buNone/>
              <a:defRPr sz="2400">
                <a:solidFill>
                  <a:srgbClr val="92D05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 name="Straight Connector 4">
            <a:extLst>
              <a:ext uri="{FF2B5EF4-FFF2-40B4-BE49-F238E27FC236}">
                <a16:creationId xmlns:a16="http://schemas.microsoft.com/office/drawing/2014/main" id="{C5B0CF49-7646-B3B4-93BA-BBE3D76318A0}"/>
              </a:ext>
            </a:extLst>
          </p:cNvPr>
          <p:cNvCxnSpPr/>
          <p:nvPr userDrawn="1"/>
        </p:nvCxnSpPr>
        <p:spPr>
          <a:xfrm>
            <a:off x="548640" y="3963165"/>
            <a:ext cx="0" cy="128016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6" name="Graphic 39">
            <a:extLst>
              <a:ext uri="{FF2B5EF4-FFF2-40B4-BE49-F238E27FC236}">
                <a16:creationId xmlns:a16="http://schemas.microsoft.com/office/drawing/2014/main" id="{09AE49FC-A4A0-6721-71AA-611ABA871DE3}"/>
              </a:ext>
            </a:extLst>
          </p:cNvPr>
          <p:cNvGrpSpPr>
            <a:grpSpLocks noChangeAspect="1"/>
          </p:cNvGrpSpPr>
          <p:nvPr userDrawn="1"/>
        </p:nvGrpSpPr>
        <p:grpSpPr>
          <a:xfrm>
            <a:off x="640080" y="640080"/>
            <a:ext cx="2781342" cy="914400"/>
            <a:chOff x="861853" y="768010"/>
            <a:chExt cx="2002533" cy="658357"/>
          </a:xfrm>
        </p:grpSpPr>
        <p:grpSp>
          <p:nvGrpSpPr>
            <p:cNvPr id="7" name="Graphic 39">
              <a:extLst>
                <a:ext uri="{FF2B5EF4-FFF2-40B4-BE49-F238E27FC236}">
                  <a16:creationId xmlns:a16="http://schemas.microsoft.com/office/drawing/2014/main" id="{08E39D42-4465-3BD7-5BDD-AB6C2A6CB0D4}"/>
                </a:ext>
              </a:extLst>
            </p:cNvPr>
            <p:cNvGrpSpPr/>
            <p:nvPr/>
          </p:nvGrpSpPr>
          <p:grpSpPr>
            <a:xfrm>
              <a:off x="861853" y="768010"/>
              <a:ext cx="1869844" cy="658357"/>
              <a:chOff x="861853" y="768010"/>
              <a:chExt cx="1869844" cy="658357"/>
            </a:xfrm>
          </p:grpSpPr>
          <p:grpSp>
            <p:nvGrpSpPr>
              <p:cNvPr id="9" name="Graphic 39">
                <a:extLst>
                  <a:ext uri="{FF2B5EF4-FFF2-40B4-BE49-F238E27FC236}">
                    <a16:creationId xmlns:a16="http://schemas.microsoft.com/office/drawing/2014/main" id="{2B352C81-2B6D-F575-3079-63D22D403710}"/>
                  </a:ext>
                </a:extLst>
              </p:cNvPr>
              <p:cNvGrpSpPr/>
              <p:nvPr/>
            </p:nvGrpSpPr>
            <p:grpSpPr>
              <a:xfrm>
                <a:off x="861853" y="768010"/>
                <a:ext cx="1869844" cy="558867"/>
                <a:chOff x="861853" y="768010"/>
                <a:chExt cx="1869844" cy="558867"/>
              </a:xfrm>
            </p:grpSpPr>
            <p:grpSp>
              <p:nvGrpSpPr>
                <p:cNvPr id="20" name="Graphic 39">
                  <a:extLst>
                    <a:ext uri="{FF2B5EF4-FFF2-40B4-BE49-F238E27FC236}">
                      <a16:creationId xmlns:a16="http://schemas.microsoft.com/office/drawing/2014/main" id="{16534DEC-2854-7550-34C4-DE54E3E88982}"/>
                    </a:ext>
                  </a:extLst>
                </p:cNvPr>
                <p:cNvGrpSpPr/>
                <p:nvPr/>
              </p:nvGrpSpPr>
              <p:grpSpPr>
                <a:xfrm>
                  <a:off x="861853" y="904129"/>
                  <a:ext cx="1869844" cy="380313"/>
                  <a:chOff x="861853" y="904129"/>
                  <a:chExt cx="1869844" cy="380313"/>
                </a:xfrm>
                <a:solidFill>
                  <a:srgbClr val="000000"/>
                </a:solidFill>
              </p:grpSpPr>
              <p:grpSp>
                <p:nvGrpSpPr>
                  <p:cNvPr id="23" name="Graphic 39">
                    <a:extLst>
                      <a:ext uri="{FF2B5EF4-FFF2-40B4-BE49-F238E27FC236}">
                        <a16:creationId xmlns:a16="http://schemas.microsoft.com/office/drawing/2014/main" id="{ADEFDE8D-BA16-E27C-F5CB-7F7638C27450}"/>
                      </a:ext>
                    </a:extLst>
                  </p:cNvPr>
                  <p:cNvGrpSpPr/>
                  <p:nvPr/>
                </p:nvGrpSpPr>
                <p:grpSpPr>
                  <a:xfrm>
                    <a:off x="861853" y="1023645"/>
                    <a:ext cx="1869844" cy="260797"/>
                    <a:chOff x="861853" y="1023645"/>
                    <a:chExt cx="1869844" cy="260797"/>
                  </a:xfrm>
                  <a:solidFill>
                    <a:srgbClr val="000000"/>
                  </a:solidFill>
                </p:grpSpPr>
                <p:sp>
                  <p:nvSpPr>
                    <p:cNvPr id="25" name="Freeform: Shape 24">
                      <a:extLst>
                        <a:ext uri="{FF2B5EF4-FFF2-40B4-BE49-F238E27FC236}">
                          <a16:creationId xmlns:a16="http://schemas.microsoft.com/office/drawing/2014/main" id="{3381D7DE-03A8-7F6B-25D0-D1EB10B8E345}"/>
                        </a:ext>
                      </a:extLst>
                    </p:cNvPr>
                    <p:cNvSpPr/>
                    <p:nvPr/>
                  </p:nvSpPr>
                  <p:spPr>
                    <a:xfrm>
                      <a:off x="861853" y="1032821"/>
                      <a:ext cx="125085" cy="242476"/>
                    </a:xfrm>
                    <a:custGeom>
                      <a:avLst/>
                      <a:gdLst>
                        <a:gd name="connsiteX0" fmla="*/ 125086 w 125085"/>
                        <a:gd name="connsiteY0" fmla="*/ 0 h 242476"/>
                        <a:gd name="connsiteX1" fmla="*/ 73410 w 125085"/>
                        <a:gd name="connsiteY1" fmla="*/ 242477 h 242476"/>
                        <a:gd name="connsiteX2" fmla="*/ 0 w 125085"/>
                        <a:gd name="connsiteY2" fmla="*/ 242477 h 242476"/>
                        <a:gd name="connsiteX3" fmla="*/ 51676 w 125085"/>
                        <a:gd name="connsiteY3" fmla="*/ 0 h 242476"/>
                        <a:gd name="connsiteX4" fmla="*/ 125086 w 125085"/>
                        <a:gd name="connsiteY4" fmla="*/ 0 h 24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085" h="242476">
                          <a:moveTo>
                            <a:pt x="125086" y="0"/>
                          </a:moveTo>
                          <a:lnTo>
                            <a:pt x="73410" y="242477"/>
                          </a:lnTo>
                          <a:lnTo>
                            <a:pt x="0" y="242477"/>
                          </a:lnTo>
                          <a:lnTo>
                            <a:pt x="51676" y="0"/>
                          </a:lnTo>
                          <a:lnTo>
                            <a:pt x="125086" y="0"/>
                          </a:lnTo>
                          <a:close/>
                        </a:path>
                      </a:pathLst>
                    </a:custGeom>
                    <a:solidFill>
                      <a:srgbClr val="000000"/>
                    </a:solidFill>
                    <a:ln w="3213"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B6734C1E-9D1A-81AA-5848-8B25100A3096}"/>
                        </a:ext>
                      </a:extLst>
                    </p:cNvPr>
                    <p:cNvSpPr/>
                    <p:nvPr/>
                  </p:nvSpPr>
                  <p:spPr>
                    <a:xfrm>
                      <a:off x="1006258" y="1023645"/>
                      <a:ext cx="319511" cy="251653"/>
                    </a:xfrm>
                    <a:custGeom>
                      <a:avLst/>
                      <a:gdLst>
                        <a:gd name="connsiteX0" fmla="*/ 39120 w 319511"/>
                        <a:gd name="connsiteY0" fmla="*/ 66648 h 251653"/>
                        <a:gd name="connsiteX1" fmla="*/ 49745 w 319511"/>
                        <a:gd name="connsiteY1" fmla="*/ 9176 h 251653"/>
                        <a:gd name="connsiteX2" fmla="*/ 120256 w 319511"/>
                        <a:gd name="connsiteY2" fmla="*/ 9176 h 251653"/>
                        <a:gd name="connsiteX3" fmla="*/ 113495 w 319511"/>
                        <a:gd name="connsiteY3" fmla="*/ 49262 h 251653"/>
                        <a:gd name="connsiteX4" fmla="*/ 114461 w 319511"/>
                        <a:gd name="connsiteY4" fmla="*/ 49262 h 251653"/>
                        <a:gd name="connsiteX5" fmla="*/ 227473 w 319511"/>
                        <a:gd name="connsiteY5" fmla="*/ 0 h 251653"/>
                        <a:gd name="connsiteX6" fmla="*/ 316820 w 319511"/>
                        <a:gd name="connsiteY6" fmla="*/ 102387 h 251653"/>
                        <a:gd name="connsiteX7" fmla="*/ 284945 w 319511"/>
                        <a:gd name="connsiteY7" fmla="*/ 251653 h 251653"/>
                        <a:gd name="connsiteX8" fmla="*/ 211535 w 319511"/>
                        <a:gd name="connsiteY8" fmla="*/ 251653 h 251653"/>
                        <a:gd name="connsiteX9" fmla="*/ 239064 w 319511"/>
                        <a:gd name="connsiteY9" fmla="*/ 123186 h 251653"/>
                        <a:gd name="connsiteX10" fmla="*/ 191734 w 319511"/>
                        <a:gd name="connsiteY10" fmla="*/ 49294 h 251653"/>
                        <a:gd name="connsiteX11" fmla="*/ 98040 w 319511"/>
                        <a:gd name="connsiteY11" fmla="*/ 134777 h 251653"/>
                        <a:gd name="connsiteX12" fmla="*/ 73409 w 319511"/>
                        <a:gd name="connsiteY12" fmla="*/ 251653 h 251653"/>
                        <a:gd name="connsiteX13" fmla="*/ 0 w 319511"/>
                        <a:gd name="connsiteY13" fmla="*/ 251653 h 251653"/>
                        <a:gd name="connsiteX14" fmla="*/ 39120 w 319511"/>
                        <a:gd name="connsiteY14" fmla="*/ 66648 h 251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9511" h="251653">
                          <a:moveTo>
                            <a:pt x="39120" y="66648"/>
                          </a:moveTo>
                          <a:cubicBezTo>
                            <a:pt x="43949" y="45398"/>
                            <a:pt x="47330" y="24631"/>
                            <a:pt x="49745" y="9176"/>
                          </a:cubicBezTo>
                          <a:lnTo>
                            <a:pt x="120256" y="9176"/>
                          </a:lnTo>
                          <a:cubicBezTo>
                            <a:pt x="118324" y="22699"/>
                            <a:pt x="116393" y="35739"/>
                            <a:pt x="113495" y="49262"/>
                          </a:cubicBezTo>
                          <a:lnTo>
                            <a:pt x="114461" y="49262"/>
                          </a:lnTo>
                          <a:cubicBezTo>
                            <a:pt x="146336" y="14972"/>
                            <a:pt x="183041" y="0"/>
                            <a:pt x="227473" y="0"/>
                          </a:cubicBezTo>
                          <a:cubicBezTo>
                            <a:pt x="270939" y="0"/>
                            <a:pt x="333240" y="23665"/>
                            <a:pt x="316820" y="102387"/>
                          </a:cubicBezTo>
                          <a:lnTo>
                            <a:pt x="284945" y="251653"/>
                          </a:lnTo>
                          <a:lnTo>
                            <a:pt x="211535" y="251653"/>
                          </a:lnTo>
                          <a:lnTo>
                            <a:pt x="239064" y="123186"/>
                          </a:lnTo>
                          <a:cubicBezTo>
                            <a:pt x="251621" y="63300"/>
                            <a:pt x="226990" y="49294"/>
                            <a:pt x="191734" y="49294"/>
                          </a:cubicBezTo>
                          <a:cubicBezTo>
                            <a:pt x="153580" y="49294"/>
                            <a:pt x="110597" y="75857"/>
                            <a:pt x="98040" y="134777"/>
                          </a:cubicBezTo>
                          <a:lnTo>
                            <a:pt x="73409" y="251653"/>
                          </a:lnTo>
                          <a:lnTo>
                            <a:pt x="0" y="251653"/>
                          </a:lnTo>
                          <a:lnTo>
                            <a:pt x="39120" y="66648"/>
                          </a:lnTo>
                          <a:close/>
                        </a:path>
                      </a:pathLst>
                    </a:custGeom>
                    <a:solidFill>
                      <a:srgbClr val="000000"/>
                    </a:solidFill>
                    <a:ln w="3213"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BE0F53CC-2DA7-217C-F99F-472761DE9972}"/>
                        </a:ext>
                      </a:extLst>
                    </p:cNvPr>
                    <p:cNvSpPr/>
                    <p:nvPr/>
                  </p:nvSpPr>
                  <p:spPr>
                    <a:xfrm>
                      <a:off x="1363710" y="1023645"/>
                      <a:ext cx="319511" cy="251653"/>
                    </a:xfrm>
                    <a:custGeom>
                      <a:avLst/>
                      <a:gdLst>
                        <a:gd name="connsiteX0" fmla="*/ 39120 w 319511"/>
                        <a:gd name="connsiteY0" fmla="*/ 66648 h 251653"/>
                        <a:gd name="connsiteX1" fmla="*/ 49745 w 319511"/>
                        <a:gd name="connsiteY1" fmla="*/ 9176 h 251653"/>
                        <a:gd name="connsiteX2" fmla="*/ 120256 w 319511"/>
                        <a:gd name="connsiteY2" fmla="*/ 9176 h 251653"/>
                        <a:gd name="connsiteX3" fmla="*/ 113495 w 319511"/>
                        <a:gd name="connsiteY3" fmla="*/ 49262 h 251653"/>
                        <a:gd name="connsiteX4" fmla="*/ 114461 w 319511"/>
                        <a:gd name="connsiteY4" fmla="*/ 49262 h 251653"/>
                        <a:gd name="connsiteX5" fmla="*/ 227473 w 319511"/>
                        <a:gd name="connsiteY5" fmla="*/ 0 h 251653"/>
                        <a:gd name="connsiteX6" fmla="*/ 316820 w 319511"/>
                        <a:gd name="connsiteY6" fmla="*/ 102387 h 251653"/>
                        <a:gd name="connsiteX7" fmla="*/ 284945 w 319511"/>
                        <a:gd name="connsiteY7" fmla="*/ 251653 h 251653"/>
                        <a:gd name="connsiteX8" fmla="*/ 211535 w 319511"/>
                        <a:gd name="connsiteY8" fmla="*/ 251653 h 251653"/>
                        <a:gd name="connsiteX9" fmla="*/ 239064 w 319511"/>
                        <a:gd name="connsiteY9" fmla="*/ 123186 h 251653"/>
                        <a:gd name="connsiteX10" fmla="*/ 191734 w 319511"/>
                        <a:gd name="connsiteY10" fmla="*/ 49294 h 251653"/>
                        <a:gd name="connsiteX11" fmla="*/ 98040 w 319511"/>
                        <a:gd name="connsiteY11" fmla="*/ 134777 h 251653"/>
                        <a:gd name="connsiteX12" fmla="*/ 73410 w 319511"/>
                        <a:gd name="connsiteY12" fmla="*/ 251653 h 251653"/>
                        <a:gd name="connsiteX13" fmla="*/ 0 w 319511"/>
                        <a:gd name="connsiteY13" fmla="*/ 251653 h 251653"/>
                        <a:gd name="connsiteX14" fmla="*/ 39120 w 319511"/>
                        <a:gd name="connsiteY14" fmla="*/ 66648 h 251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9511" h="251653">
                          <a:moveTo>
                            <a:pt x="39120" y="66648"/>
                          </a:moveTo>
                          <a:cubicBezTo>
                            <a:pt x="43949" y="45398"/>
                            <a:pt x="47330" y="24631"/>
                            <a:pt x="49745" y="9176"/>
                          </a:cubicBezTo>
                          <a:lnTo>
                            <a:pt x="120256" y="9176"/>
                          </a:lnTo>
                          <a:cubicBezTo>
                            <a:pt x="118325" y="22699"/>
                            <a:pt x="116393" y="35739"/>
                            <a:pt x="113495" y="49262"/>
                          </a:cubicBezTo>
                          <a:lnTo>
                            <a:pt x="114461" y="49262"/>
                          </a:lnTo>
                          <a:cubicBezTo>
                            <a:pt x="146336" y="14972"/>
                            <a:pt x="183041" y="0"/>
                            <a:pt x="227473" y="0"/>
                          </a:cubicBezTo>
                          <a:cubicBezTo>
                            <a:pt x="270939" y="0"/>
                            <a:pt x="333240" y="23665"/>
                            <a:pt x="316820" y="102387"/>
                          </a:cubicBezTo>
                          <a:lnTo>
                            <a:pt x="284945" y="251653"/>
                          </a:lnTo>
                          <a:lnTo>
                            <a:pt x="211535" y="251653"/>
                          </a:lnTo>
                          <a:lnTo>
                            <a:pt x="239064" y="123186"/>
                          </a:lnTo>
                          <a:cubicBezTo>
                            <a:pt x="251621" y="63300"/>
                            <a:pt x="226990" y="49294"/>
                            <a:pt x="191734" y="49294"/>
                          </a:cubicBezTo>
                          <a:cubicBezTo>
                            <a:pt x="153580" y="49294"/>
                            <a:pt x="110597" y="75857"/>
                            <a:pt x="98040" y="134777"/>
                          </a:cubicBezTo>
                          <a:lnTo>
                            <a:pt x="73410" y="251653"/>
                          </a:lnTo>
                          <a:lnTo>
                            <a:pt x="0" y="251653"/>
                          </a:lnTo>
                          <a:lnTo>
                            <a:pt x="39120" y="66648"/>
                          </a:lnTo>
                          <a:close/>
                        </a:path>
                      </a:pathLst>
                    </a:custGeom>
                    <a:solidFill>
                      <a:srgbClr val="000000"/>
                    </a:solidFill>
                    <a:ln w="3213"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6CA20F08-1020-D630-F47F-5CD393CFBE78}"/>
                        </a:ext>
                      </a:extLst>
                    </p:cNvPr>
                    <p:cNvSpPr/>
                    <p:nvPr/>
                  </p:nvSpPr>
                  <p:spPr>
                    <a:xfrm>
                      <a:off x="1727503" y="1023645"/>
                      <a:ext cx="323624" cy="260797"/>
                    </a:xfrm>
                    <a:custGeom>
                      <a:avLst/>
                      <a:gdLst>
                        <a:gd name="connsiteX0" fmla="*/ 319656 w 323624"/>
                        <a:gd name="connsiteY0" fmla="*/ 130399 h 260797"/>
                        <a:gd name="connsiteX1" fmla="*/ 134169 w 323624"/>
                        <a:gd name="connsiteY1" fmla="*/ 260797 h 260797"/>
                        <a:gd name="connsiteX2" fmla="*/ 3770 w 323624"/>
                        <a:gd name="connsiteY2" fmla="*/ 130399 h 260797"/>
                        <a:gd name="connsiteX3" fmla="*/ 189741 w 323624"/>
                        <a:gd name="connsiteY3" fmla="*/ 0 h 260797"/>
                        <a:gd name="connsiteX4" fmla="*/ 319656 w 323624"/>
                        <a:gd name="connsiteY4" fmla="*/ 130399 h 260797"/>
                        <a:gd name="connsiteX5" fmla="*/ 80110 w 323624"/>
                        <a:gd name="connsiteY5" fmla="*/ 130399 h 260797"/>
                        <a:gd name="connsiteX6" fmla="*/ 143860 w 323624"/>
                        <a:gd name="connsiteY6" fmla="*/ 214433 h 260797"/>
                        <a:gd name="connsiteX7" fmla="*/ 243349 w 323624"/>
                        <a:gd name="connsiteY7" fmla="*/ 130399 h 260797"/>
                        <a:gd name="connsiteX8" fmla="*/ 179599 w 323624"/>
                        <a:gd name="connsiteY8" fmla="*/ 46364 h 260797"/>
                        <a:gd name="connsiteX9" fmla="*/ 80110 w 323624"/>
                        <a:gd name="connsiteY9" fmla="*/ 130399 h 260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624" h="260797">
                          <a:moveTo>
                            <a:pt x="319656" y="130399"/>
                          </a:moveTo>
                          <a:cubicBezTo>
                            <a:pt x="305651" y="197047"/>
                            <a:pt x="257355" y="260797"/>
                            <a:pt x="134169" y="260797"/>
                          </a:cubicBezTo>
                          <a:cubicBezTo>
                            <a:pt x="11015" y="260797"/>
                            <a:pt x="-10268" y="197047"/>
                            <a:pt x="3770" y="130399"/>
                          </a:cubicBezTo>
                          <a:cubicBezTo>
                            <a:pt x="18259" y="63750"/>
                            <a:pt x="66555" y="0"/>
                            <a:pt x="189741" y="0"/>
                          </a:cubicBezTo>
                          <a:cubicBezTo>
                            <a:pt x="312895" y="0"/>
                            <a:pt x="334145" y="63750"/>
                            <a:pt x="319656" y="130399"/>
                          </a:cubicBezTo>
                          <a:close/>
                          <a:moveTo>
                            <a:pt x="80110" y="130399"/>
                          </a:moveTo>
                          <a:cubicBezTo>
                            <a:pt x="70451" y="177728"/>
                            <a:pt x="88320" y="214433"/>
                            <a:pt x="143860" y="214433"/>
                          </a:cubicBezTo>
                          <a:cubicBezTo>
                            <a:pt x="199400" y="214433"/>
                            <a:pt x="233690" y="177728"/>
                            <a:pt x="243349" y="130399"/>
                          </a:cubicBezTo>
                          <a:cubicBezTo>
                            <a:pt x="253491" y="83069"/>
                            <a:pt x="235139" y="46364"/>
                            <a:pt x="179599" y="46364"/>
                          </a:cubicBezTo>
                          <a:cubicBezTo>
                            <a:pt x="124059" y="46364"/>
                            <a:pt x="90252" y="83069"/>
                            <a:pt x="80110" y="130399"/>
                          </a:cubicBezTo>
                          <a:close/>
                        </a:path>
                      </a:pathLst>
                    </a:custGeom>
                    <a:solidFill>
                      <a:srgbClr val="000000"/>
                    </a:solidFill>
                    <a:ln w="3213"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1865254-C26C-43A6-D6C1-818C09C2034E}"/>
                        </a:ext>
                      </a:extLst>
                    </p:cNvPr>
                    <p:cNvSpPr/>
                    <p:nvPr/>
                  </p:nvSpPr>
                  <p:spPr>
                    <a:xfrm>
                      <a:off x="2090625" y="1032821"/>
                      <a:ext cx="347278" cy="242476"/>
                    </a:xfrm>
                    <a:custGeom>
                      <a:avLst/>
                      <a:gdLst>
                        <a:gd name="connsiteX0" fmla="*/ 85516 w 347278"/>
                        <a:gd name="connsiteY0" fmla="*/ 0 h 242476"/>
                        <a:gd name="connsiteX1" fmla="*/ 137192 w 347278"/>
                        <a:gd name="connsiteY1" fmla="*/ 188386 h 242476"/>
                        <a:gd name="connsiteX2" fmla="*/ 269039 w 347278"/>
                        <a:gd name="connsiteY2" fmla="*/ 0 h 242476"/>
                        <a:gd name="connsiteX3" fmla="*/ 347278 w 347278"/>
                        <a:gd name="connsiteY3" fmla="*/ 0 h 242476"/>
                        <a:gd name="connsiteX4" fmla="*/ 168069 w 347278"/>
                        <a:gd name="connsiteY4" fmla="*/ 242477 h 242476"/>
                        <a:gd name="connsiteX5" fmla="*/ 76307 w 347278"/>
                        <a:gd name="connsiteY5" fmla="*/ 242477 h 242476"/>
                        <a:gd name="connsiteX6" fmla="*/ 0 w 347278"/>
                        <a:gd name="connsiteY6" fmla="*/ 0 h 242476"/>
                        <a:gd name="connsiteX7" fmla="*/ 85516 w 347278"/>
                        <a:gd name="connsiteY7" fmla="*/ 0 h 242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278" h="242476">
                          <a:moveTo>
                            <a:pt x="85516" y="0"/>
                          </a:moveTo>
                          <a:lnTo>
                            <a:pt x="137192" y="188386"/>
                          </a:lnTo>
                          <a:lnTo>
                            <a:pt x="269039" y="0"/>
                          </a:lnTo>
                          <a:lnTo>
                            <a:pt x="347278" y="0"/>
                          </a:lnTo>
                          <a:lnTo>
                            <a:pt x="168069" y="242477"/>
                          </a:lnTo>
                          <a:lnTo>
                            <a:pt x="76307" y="242477"/>
                          </a:lnTo>
                          <a:lnTo>
                            <a:pt x="0" y="0"/>
                          </a:lnTo>
                          <a:lnTo>
                            <a:pt x="85516" y="0"/>
                          </a:lnTo>
                          <a:close/>
                        </a:path>
                      </a:pathLst>
                    </a:custGeom>
                    <a:solidFill>
                      <a:srgbClr val="000000"/>
                    </a:solidFill>
                    <a:ln w="3213"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F1347814-BA20-0790-E9D1-298011D63A9F}"/>
                        </a:ext>
                      </a:extLst>
                    </p:cNvPr>
                    <p:cNvSpPr/>
                    <p:nvPr/>
                  </p:nvSpPr>
                  <p:spPr>
                    <a:xfrm>
                      <a:off x="2412832" y="1023645"/>
                      <a:ext cx="318866" cy="260797"/>
                    </a:xfrm>
                    <a:custGeom>
                      <a:avLst/>
                      <a:gdLst>
                        <a:gd name="connsiteX0" fmla="*/ 294144 w 318866"/>
                        <a:gd name="connsiteY0" fmla="*/ 205740 h 260797"/>
                        <a:gd name="connsiteX1" fmla="*/ 286416 w 318866"/>
                        <a:gd name="connsiteY1" fmla="*/ 251621 h 260797"/>
                        <a:gd name="connsiteX2" fmla="*/ 218802 w 318866"/>
                        <a:gd name="connsiteY2" fmla="*/ 251621 h 260797"/>
                        <a:gd name="connsiteX3" fmla="*/ 224115 w 318866"/>
                        <a:gd name="connsiteY3" fmla="*/ 218297 h 260797"/>
                        <a:gd name="connsiteX4" fmla="*/ 99995 w 318866"/>
                        <a:gd name="connsiteY4" fmla="*/ 260797 h 260797"/>
                        <a:gd name="connsiteX5" fmla="*/ 1472 w 318866"/>
                        <a:gd name="connsiteY5" fmla="*/ 186422 h 260797"/>
                        <a:gd name="connsiteX6" fmla="*/ 185511 w 318866"/>
                        <a:gd name="connsiteY6" fmla="*/ 97557 h 260797"/>
                        <a:gd name="connsiteX7" fmla="*/ 243948 w 318866"/>
                        <a:gd name="connsiteY7" fmla="*/ 97557 h 260797"/>
                        <a:gd name="connsiteX8" fmla="*/ 188408 w 318866"/>
                        <a:gd name="connsiteY8" fmla="*/ 43466 h 260797"/>
                        <a:gd name="connsiteX9" fmla="*/ 122243 w 318866"/>
                        <a:gd name="connsiteY9" fmla="*/ 77273 h 260797"/>
                        <a:gd name="connsiteX10" fmla="*/ 45936 w 318866"/>
                        <a:gd name="connsiteY10" fmla="*/ 77273 h 260797"/>
                        <a:gd name="connsiteX11" fmla="*/ 199516 w 318866"/>
                        <a:gd name="connsiteY11" fmla="*/ 0 h 260797"/>
                        <a:gd name="connsiteX12" fmla="*/ 315909 w 318866"/>
                        <a:gd name="connsiteY12" fmla="*/ 104319 h 260797"/>
                        <a:gd name="connsiteX13" fmla="*/ 294144 w 318866"/>
                        <a:gd name="connsiteY13" fmla="*/ 205740 h 260797"/>
                        <a:gd name="connsiteX14" fmla="*/ 174370 w 318866"/>
                        <a:gd name="connsiteY14" fmla="*/ 141024 h 260797"/>
                        <a:gd name="connsiteX15" fmla="*/ 78745 w 318866"/>
                        <a:gd name="connsiteY15" fmla="*/ 181592 h 260797"/>
                        <a:gd name="connsiteX16" fmla="*/ 126075 w 318866"/>
                        <a:gd name="connsiteY16" fmla="*/ 220229 h 260797"/>
                        <a:gd name="connsiteX17" fmla="*/ 234740 w 318866"/>
                        <a:gd name="connsiteY17" fmla="*/ 141024 h 260797"/>
                        <a:gd name="connsiteX18" fmla="*/ 174370 w 318866"/>
                        <a:gd name="connsiteY18" fmla="*/ 141024 h 260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8866" h="260797">
                          <a:moveTo>
                            <a:pt x="294144" y="205740"/>
                          </a:moveTo>
                          <a:cubicBezTo>
                            <a:pt x="290763" y="221678"/>
                            <a:pt x="288348" y="235200"/>
                            <a:pt x="286416" y="251621"/>
                          </a:cubicBezTo>
                          <a:lnTo>
                            <a:pt x="218802" y="251621"/>
                          </a:lnTo>
                          <a:cubicBezTo>
                            <a:pt x="219768" y="240513"/>
                            <a:pt x="221700" y="229405"/>
                            <a:pt x="224115" y="218297"/>
                          </a:cubicBezTo>
                          <a:cubicBezTo>
                            <a:pt x="186927" y="248723"/>
                            <a:pt x="146842" y="260797"/>
                            <a:pt x="99995" y="260797"/>
                          </a:cubicBezTo>
                          <a:cubicBezTo>
                            <a:pt x="14994" y="260797"/>
                            <a:pt x="-6256" y="221195"/>
                            <a:pt x="1472" y="186422"/>
                          </a:cubicBezTo>
                          <a:cubicBezTo>
                            <a:pt x="17409" y="110597"/>
                            <a:pt x="92751" y="97557"/>
                            <a:pt x="185511" y="97557"/>
                          </a:cubicBezTo>
                          <a:lnTo>
                            <a:pt x="243948" y="97557"/>
                          </a:lnTo>
                          <a:cubicBezTo>
                            <a:pt x="253125" y="54574"/>
                            <a:pt x="225113" y="43466"/>
                            <a:pt x="188408" y="43466"/>
                          </a:cubicBezTo>
                          <a:cubicBezTo>
                            <a:pt x="152669" y="43466"/>
                            <a:pt x="129004" y="58438"/>
                            <a:pt x="122243" y="77273"/>
                          </a:cubicBezTo>
                          <a:lnTo>
                            <a:pt x="45936" y="77273"/>
                          </a:lnTo>
                          <a:cubicBezTo>
                            <a:pt x="66220" y="14972"/>
                            <a:pt x="136732" y="0"/>
                            <a:pt x="199516" y="0"/>
                          </a:cubicBezTo>
                          <a:cubicBezTo>
                            <a:pt x="267613" y="0"/>
                            <a:pt x="333778" y="19318"/>
                            <a:pt x="315909" y="104319"/>
                          </a:cubicBezTo>
                          <a:lnTo>
                            <a:pt x="294144" y="205740"/>
                          </a:lnTo>
                          <a:close/>
                          <a:moveTo>
                            <a:pt x="174370" y="141024"/>
                          </a:moveTo>
                          <a:cubicBezTo>
                            <a:pt x="118830" y="141024"/>
                            <a:pt x="85023" y="152615"/>
                            <a:pt x="78745" y="181592"/>
                          </a:cubicBezTo>
                          <a:cubicBezTo>
                            <a:pt x="75364" y="198013"/>
                            <a:pt x="84057" y="220229"/>
                            <a:pt x="126075" y="220229"/>
                          </a:cubicBezTo>
                          <a:cubicBezTo>
                            <a:pt x="162296" y="220229"/>
                            <a:pt x="221217" y="198979"/>
                            <a:pt x="234740" y="141024"/>
                          </a:cubicBezTo>
                          <a:lnTo>
                            <a:pt x="174370" y="141024"/>
                          </a:lnTo>
                          <a:close/>
                        </a:path>
                      </a:pathLst>
                    </a:custGeom>
                    <a:solidFill>
                      <a:srgbClr val="000000"/>
                    </a:solidFill>
                    <a:ln w="3213" cap="flat">
                      <a:noFill/>
                      <a:prstDash val="solid"/>
                      <a:miter/>
                    </a:ln>
                  </p:spPr>
                  <p:txBody>
                    <a:bodyPr rtlCol="0" anchor="ctr"/>
                    <a:lstStyle/>
                    <a:p>
                      <a:endParaRPr lang="en-IN"/>
                    </a:p>
                  </p:txBody>
                </p:sp>
              </p:grpSp>
              <p:sp>
                <p:nvSpPr>
                  <p:cNvPr id="24" name="Freeform: Shape 23">
                    <a:extLst>
                      <a:ext uri="{FF2B5EF4-FFF2-40B4-BE49-F238E27FC236}">
                        <a16:creationId xmlns:a16="http://schemas.microsoft.com/office/drawing/2014/main" id="{F20F3971-64E9-E75A-6B93-167BBF086383}"/>
                      </a:ext>
                    </a:extLst>
                  </p:cNvPr>
                  <p:cNvSpPr/>
                  <p:nvPr/>
                </p:nvSpPr>
                <p:spPr>
                  <a:xfrm>
                    <a:off x="917941" y="904129"/>
                    <a:ext cx="96333" cy="100133"/>
                  </a:xfrm>
                  <a:custGeom>
                    <a:avLst/>
                    <a:gdLst>
                      <a:gd name="connsiteX0" fmla="*/ 96334 w 96333"/>
                      <a:gd name="connsiteY0" fmla="*/ 50067 h 100133"/>
                      <a:gd name="connsiteX1" fmla="*/ 48167 w 96333"/>
                      <a:gd name="connsiteY1" fmla="*/ 100133 h 100133"/>
                      <a:gd name="connsiteX2" fmla="*/ 0 w 96333"/>
                      <a:gd name="connsiteY2" fmla="*/ 50067 h 100133"/>
                      <a:gd name="connsiteX3" fmla="*/ 48167 w 96333"/>
                      <a:gd name="connsiteY3" fmla="*/ 0 h 100133"/>
                      <a:gd name="connsiteX4" fmla="*/ 96334 w 96333"/>
                      <a:gd name="connsiteY4" fmla="*/ 50067 h 100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00133">
                        <a:moveTo>
                          <a:pt x="96334" y="50067"/>
                        </a:moveTo>
                        <a:cubicBezTo>
                          <a:pt x="96334" y="77718"/>
                          <a:pt x="74769" y="100133"/>
                          <a:pt x="48167" y="100133"/>
                        </a:cubicBezTo>
                        <a:cubicBezTo>
                          <a:pt x="21565" y="100133"/>
                          <a:pt x="0" y="77718"/>
                          <a:pt x="0" y="50067"/>
                        </a:cubicBezTo>
                        <a:cubicBezTo>
                          <a:pt x="0" y="22416"/>
                          <a:pt x="21565" y="0"/>
                          <a:pt x="48167" y="0"/>
                        </a:cubicBezTo>
                        <a:cubicBezTo>
                          <a:pt x="74769" y="0"/>
                          <a:pt x="96334" y="22416"/>
                          <a:pt x="96334" y="50067"/>
                        </a:cubicBezTo>
                        <a:close/>
                      </a:path>
                    </a:pathLst>
                  </a:custGeom>
                  <a:solidFill>
                    <a:srgbClr val="000000"/>
                  </a:solidFill>
                  <a:ln w="3213" cap="flat">
                    <a:noFill/>
                    <a:prstDash val="solid"/>
                    <a:miter/>
                  </a:ln>
                </p:spPr>
                <p:txBody>
                  <a:bodyPr rtlCol="0" anchor="ctr"/>
                  <a:lstStyle/>
                  <a:p>
                    <a:endParaRPr lang="en-IN"/>
                  </a:p>
                </p:txBody>
              </p:sp>
            </p:grpSp>
            <p:sp>
              <p:nvSpPr>
                <p:cNvPr id="21" name="Freeform: Shape 20">
                  <a:extLst>
                    <a:ext uri="{FF2B5EF4-FFF2-40B4-BE49-F238E27FC236}">
                      <a16:creationId xmlns:a16="http://schemas.microsoft.com/office/drawing/2014/main" id="{13CB1547-A0DA-D1C7-51AE-0030291E2297}"/>
                    </a:ext>
                  </a:extLst>
                </p:cNvPr>
                <p:cNvSpPr/>
                <p:nvPr/>
              </p:nvSpPr>
              <p:spPr>
                <a:xfrm>
                  <a:off x="1648655" y="1249282"/>
                  <a:ext cx="104898" cy="77595"/>
                </a:xfrm>
                <a:custGeom>
                  <a:avLst/>
                  <a:gdLst>
                    <a:gd name="connsiteX0" fmla="*/ 83938 w 104898"/>
                    <a:gd name="connsiteY0" fmla="*/ 0 h 77595"/>
                    <a:gd name="connsiteX1" fmla="*/ 0 w 104898"/>
                    <a:gd name="connsiteY1" fmla="*/ 77595 h 77595"/>
                    <a:gd name="connsiteX2" fmla="*/ 104898 w 104898"/>
                    <a:gd name="connsiteY2" fmla="*/ 20123 h 77595"/>
                    <a:gd name="connsiteX3" fmla="*/ 83938 w 104898"/>
                    <a:gd name="connsiteY3" fmla="*/ 0 h 77595"/>
                  </a:gdLst>
                  <a:ahLst/>
                  <a:cxnLst>
                    <a:cxn ang="0">
                      <a:pos x="connsiteX0" y="connsiteY0"/>
                    </a:cxn>
                    <a:cxn ang="0">
                      <a:pos x="connsiteX1" y="connsiteY1"/>
                    </a:cxn>
                    <a:cxn ang="0">
                      <a:pos x="connsiteX2" y="connsiteY2"/>
                    </a:cxn>
                    <a:cxn ang="0">
                      <a:pos x="connsiteX3" y="connsiteY3"/>
                    </a:cxn>
                  </a:cxnLst>
                  <a:rect l="l" t="t" r="r" b="b"/>
                  <a:pathLst>
                    <a:path w="104898" h="77595">
                      <a:moveTo>
                        <a:pt x="83938" y="0"/>
                      </a:moveTo>
                      <a:cubicBezTo>
                        <a:pt x="129" y="77531"/>
                        <a:pt x="0" y="77595"/>
                        <a:pt x="0" y="77595"/>
                      </a:cubicBezTo>
                      <a:cubicBezTo>
                        <a:pt x="0" y="77595"/>
                        <a:pt x="0" y="77595"/>
                        <a:pt x="104898" y="20123"/>
                      </a:cubicBezTo>
                      <a:cubicBezTo>
                        <a:pt x="96334" y="14263"/>
                        <a:pt x="89444" y="7470"/>
                        <a:pt x="83938" y="0"/>
                      </a:cubicBezTo>
                      <a:close/>
                    </a:path>
                  </a:pathLst>
                </a:custGeom>
                <a:solidFill>
                  <a:srgbClr val="0070CD"/>
                </a:solidFill>
                <a:ln w="3213"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DDDBEA5A-3432-D759-B2A7-839823ADBE31}"/>
                    </a:ext>
                  </a:extLst>
                </p:cNvPr>
                <p:cNvSpPr/>
                <p:nvPr/>
              </p:nvSpPr>
              <p:spPr>
                <a:xfrm>
                  <a:off x="1483065" y="768010"/>
                  <a:ext cx="683310" cy="282326"/>
                </a:xfrm>
                <a:custGeom>
                  <a:avLst/>
                  <a:gdLst>
                    <a:gd name="connsiteX0" fmla="*/ 466762 w 683310"/>
                    <a:gd name="connsiteY0" fmla="*/ 164195 h 282326"/>
                    <a:gd name="connsiteX1" fmla="*/ 454076 w 683310"/>
                    <a:gd name="connsiteY1" fmla="*/ 246104 h 282326"/>
                    <a:gd name="connsiteX2" fmla="*/ 556045 w 683310"/>
                    <a:gd name="connsiteY2" fmla="*/ 282326 h 282326"/>
                    <a:gd name="connsiteX3" fmla="*/ 672502 w 683310"/>
                    <a:gd name="connsiteY3" fmla="*/ 53597 h 282326"/>
                    <a:gd name="connsiteX4" fmla="*/ 419786 w 683310"/>
                    <a:gd name="connsiteY4" fmla="*/ 9101 h 282326"/>
                    <a:gd name="connsiteX5" fmla="*/ 287810 w 683310"/>
                    <a:gd name="connsiteY5" fmla="*/ 34376 h 282326"/>
                    <a:gd name="connsiteX6" fmla="*/ 0 w 683310"/>
                    <a:gd name="connsiteY6" fmla="*/ 117316 h 282326"/>
                    <a:gd name="connsiteX7" fmla="*/ 466762 w 683310"/>
                    <a:gd name="connsiteY7" fmla="*/ 164195 h 282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3310" h="282326">
                      <a:moveTo>
                        <a:pt x="466762" y="164195"/>
                      </a:moveTo>
                      <a:cubicBezTo>
                        <a:pt x="472590" y="188793"/>
                        <a:pt x="467277" y="216612"/>
                        <a:pt x="454076" y="246104"/>
                      </a:cubicBezTo>
                      <a:cubicBezTo>
                        <a:pt x="504304" y="248680"/>
                        <a:pt x="536662" y="262235"/>
                        <a:pt x="556045" y="282326"/>
                      </a:cubicBezTo>
                      <a:cubicBezTo>
                        <a:pt x="648354" y="196553"/>
                        <a:pt x="709110" y="112035"/>
                        <a:pt x="672502" y="53597"/>
                      </a:cubicBezTo>
                      <a:cubicBezTo>
                        <a:pt x="641432" y="3949"/>
                        <a:pt x="543005" y="-12020"/>
                        <a:pt x="419786" y="9101"/>
                      </a:cubicBezTo>
                      <a:cubicBezTo>
                        <a:pt x="372907" y="17150"/>
                        <a:pt x="328862" y="25682"/>
                        <a:pt x="287810" y="34376"/>
                      </a:cubicBezTo>
                      <a:cubicBezTo>
                        <a:pt x="188064" y="58652"/>
                        <a:pt x="89572" y="87952"/>
                        <a:pt x="0" y="117316"/>
                      </a:cubicBezTo>
                      <a:cubicBezTo>
                        <a:pt x="138287" y="86954"/>
                        <a:pt x="436754" y="36984"/>
                        <a:pt x="466762" y="164195"/>
                      </a:cubicBezTo>
                      <a:close/>
                    </a:path>
                  </a:pathLst>
                </a:custGeom>
                <a:solidFill>
                  <a:srgbClr val="0070CD"/>
                </a:solidFill>
                <a:ln w="3213" cap="flat">
                  <a:noFill/>
                  <a:prstDash val="solid"/>
                  <a:miter/>
                </a:ln>
              </p:spPr>
              <p:txBody>
                <a:bodyPr rtlCol="0" anchor="ctr"/>
                <a:lstStyle/>
                <a:p>
                  <a:endParaRPr lang="en-IN"/>
                </a:p>
              </p:txBody>
            </p:sp>
          </p:grpSp>
          <p:grpSp>
            <p:nvGrpSpPr>
              <p:cNvPr id="10" name="Graphic 39">
                <a:extLst>
                  <a:ext uri="{FF2B5EF4-FFF2-40B4-BE49-F238E27FC236}">
                    <a16:creationId xmlns:a16="http://schemas.microsoft.com/office/drawing/2014/main" id="{394CAFC3-2295-FCF3-AAEE-6CAB14E852F7}"/>
                  </a:ext>
                </a:extLst>
              </p:cNvPr>
              <p:cNvGrpSpPr/>
              <p:nvPr/>
            </p:nvGrpSpPr>
            <p:grpSpPr>
              <a:xfrm>
                <a:off x="1691445" y="1351380"/>
                <a:ext cx="1015272" cy="74987"/>
                <a:chOff x="1691445" y="1351380"/>
                <a:chExt cx="1015272" cy="74987"/>
              </a:xfrm>
              <a:solidFill>
                <a:srgbClr val="0070CD"/>
              </a:solidFill>
            </p:grpSpPr>
            <p:sp>
              <p:nvSpPr>
                <p:cNvPr id="11" name="Freeform: Shape 10">
                  <a:extLst>
                    <a:ext uri="{FF2B5EF4-FFF2-40B4-BE49-F238E27FC236}">
                      <a16:creationId xmlns:a16="http://schemas.microsoft.com/office/drawing/2014/main" id="{3EB68A5E-9B13-A2B9-62AE-676C070EF475}"/>
                    </a:ext>
                  </a:extLst>
                </p:cNvPr>
                <p:cNvSpPr/>
                <p:nvPr/>
              </p:nvSpPr>
              <p:spPr>
                <a:xfrm>
                  <a:off x="1691445" y="1351444"/>
                  <a:ext cx="68740" cy="74826"/>
                </a:xfrm>
                <a:custGeom>
                  <a:avLst/>
                  <a:gdLst>
                    <a:gd name="connsiteX0" fmla="*/ 17451 w 68740"/>
                    <a:gd name="connsiteY0" fmla="*/ 51805 h 74826"/>
                    <a:gd name="connsiteX1" fmla="*/ 36415 w 68740"/>
                    <a:gd name="connsiteY1" fmla="*/ 62108 h 74826"/>
                    <a:gd name="connsiteX2" fmla="*/ 50839 w 68740"/>
                    <a:gd name="connsiteY2" fmla="*/ 54059 h 74826"/>
                    <a:gd name="connsiteX3" fmla="*/ 32358 w 68740"/>
                    <a:gd name="connsiteY3" fmla="*/ 43724 h 74826"/>
                    <a:gd name="connsiteX4" fmla="*/ 2865 w 68740"/>
                    <a:gd name="connsiteY4" fmla="*/ 21701 h 74826"/>
                    <a:gd name="connsiteX5" fmla="*/ 33710 w 68740"/>
                    <a:gd name="connsiteY5" fmla="*/ 0 h 74826"/>
                    <a:gd name="connsiteX6" fmla="*/ 65908 w 68740"/>
                    <a:gd name="connsiteY6" fmla="*/ 21057 h 74826"/>
                    <a:gd name="connsiteX7" fmla="*/ 48424 w 68740"/>
                    <a:gd name="connsiteY7" fmla="*/ 21057 h 74826"/>
                    <a:gd name="connsiteX8" fmla="*/ 33163 w 68740"/>
                    <a:gd name="connsiteY8" fmla="*/ 12718 h 74826"/>
                    <a:gd name="connsiteX9" fmla="*/ 20638 w 68740"/>
                    <a:gd name="connsiteY9" fmla="*/ 20027 h 74826"/>
                    <a:gd name="connsiteX10" fmla="*/ 37123 w 68740"/>
                    <a:gd name="connsiteY10" fmla="*/ 28688 h 74826"/>
                    <a:gd name="connsiteX11" fmla="*/ 68741 w 68740"/>
                    <a:gd name="connsiteY11" fmla="*/ 52288 h 74826"/>
                    <a:gd name="connsiteX12" fmla="*/ 34837 w 68740"/>
                    <a:gd name="connsiteY12" fmla="*/ 74826 h 74826"/>
                    <a:gd name="connsiteX13" fmla="*/ 0 w 68740"/>
                    <a:gd name="connsiteY13" fmla="*/ 51837 h 74826"/>
                    <a:gd name="connsiteX14" fmla="*/ 17451 w 68740"/>
                    <a:gd name="connsiteY14" fmla="*/ 51837 h 7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740" h="74826">
                      <a:moveTo>
                        <a:pt x="17451" y="51805"/>
                      </a:moveTo>
                      <a:cubicBezTo>
                        <a:pt x="19511" y="58019"/>
                        <a:pt x="24470" y="62108"/>
                        <a:pt x="36415" y="62108"/>
                      </a:cubicBezTo>
                      <a:cubicBezTo>
                        <a:pt x="47587" y="62108"/>
                        <a:pt x="50839" y="58695"/>
                        <a:pt x="50839" y="54059"/>
                      </a:cubicBezTo>
                      <a:cubicBezTo>
                        <a:pt x="50839" y="49101"/>
                        <a:pt x="47523" y="46300"/>
                        <a:pt x="32358" y="43724"/>
                      </a:cubicBezTo>
                      <a:cubicBezTo>
                        <a:pt x="7405" y="39442"/>
                        <a:pt x="2865" y="31360"/>
                        <a:pt x="2865" y="21701"/>
                      </a:cubicBezTo>
                      <a:cubicBezTo>
                        <a:pt x="2865" y="7341"/>
                        <a:pt x="16710" y="0"/>
                        <a:pt x="33710" y="0"/>
                      </a:cubicBezTo>
                      <a:cubicBezTo>
                        <a:pt x="58406" y="0"/>
                        <a:pt x="65103" y="12686"/>
                        <a:pt x="65908" y="21057"/>
                      </a:cubicBezTo>
                      <a:lnTo>
                        <a:pt x="48424" y="21057"/>
                      </a:lnTo>
                      <a:cubicBezTo>
                        <a:pt x="47394" y="17483"/>
                        <a:pt x="45012" y="12718"/>
                        <a:pt x="33163" y="12718"/>
                      </a:cubicBezTo>
                      <a:cubicBezTo>
                        <a:pt x="24856" y="12718"/>
                        <a:pt x="20638" y="15358"/>
                        <a:pt x="20638" y="20027"/>
                      </a:cubicBezTo>
                      <a:cubicBezTo>
                        <a:pt x="20638" y="24180"/>
                        <a:pt x="23600" y="26273"/>
                        <a:pt x="37123" y="28688"/>
                      </a:cubicBezTo>
                      <a:cubicBezTo>
                        <a:pt x="64459" y="33582"/>
                        <a:pt x="68741" y="41856"/>
                        <a:pt x="68741" y="52288"/>
                      </a:cubicBezTo>
                      <a:cubicBezTo>
                        <a:pt x="68741" y="64749"/>
                        <a:pt x="58953" y="74826"/>
                        <a:pt x="34837" y="74826"/>
                      </a:cubicBezTo>
                      <a:cubicBezTo>
                        <a:pt x="12331" y="74826"/>
                        <a:pt x="2189" y="64781"/>
                        <a:pt x="0" y="51837"/>
                      </a:cubicBezTo>
                      <a:lnTo>
                        <a:pt x="17451" y="51837"/>
                      </a:lnTo>
                      <a:close/>
                    </a:path>
                  </a:pathLst>
                </a:custGeom>
                <a:solidFill>
                  <a:srgbClr val="0070CD"/>
                </a:solidFill>
                <a:ln w="3213"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2B06A55E-981D-1607-4C33-AF52FF546DAD}"/>
                    </a:ext>
                  </a:extLst>
                </p:cNvPr>
                <p:cNvSpPr/>
                <p:nvPr/>
              </p:nvSpPr>
              <p:spPr>
                <a:xfrm>
                  <a:off x="1813601" y="1351380"/>
                  <a:ext cx="77820" cy="74987"/>
                </a:xfrm>
                <a:custGeom>
                  <a:avLst/>
                  <a:gdLst>
                    <a:gd name="connsiteX0" fmla="*/ 77820 w 77820"/>
                    <a:gd name="connsiteY0" fmla="*/ 37220 h 74987"/>
                    <a:gd name="connsiteX1" fmla="*/ 38347 w 77820"/>
                    <a:gd name="connsiteY1" fmla="*/ 74987 h 74987"/>
                    <a:gd name="connsiteX2" fmla="*/ 0 w 77820"/>
                    <a:gd name="connsiteY2" fmla="*/ 37317 h 74987"/>
                    <a:gd name="connsiteX3" fmla="*/ 39152 w 77820"/>
                    <a:gd name="connsiteY3" fmla="*/ 0 h 74987"/>
                    <a:gd name="connsiteX4" fmla="*/ 77820 w 77820"/>
                    <a:gd name="connsiteY4" fmla="*/ 37220 h 74987"/>
                    <a:gd name="connsiteX5" fmla="*/ 18417 w 77820"/>
                    <a:gd name="connsiteY5" fmla="*/ 37091 h 74987"/>
                    <a:gd name="connsiteX6" fmla="*/ 39345 w 77820"/>
                    <a:gd name="connsiteY6" fmla="*/ 61336 h 74987"/>
                    <a:gd name="connsiteX7" fmla="*/ 59404 w 77820"/>
                    <a:gd name="connsiteY7" fmla="*/ 37413 h 74987"/>
                    <a:gd name="connsiteX8" fmla="*/ 38637 w 77820"/>
                    <a:gd name="connsiteY8" fmla="*/ 13587 h 74987"/>
                    <a:gd name="connsiteX9" fmla="*/ 18417 w 77820"/>
                    <a:gd name="connsiteY9" fmla="*/ 37091 h 7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20" h="74987">
                      <a:moveTo>
                        <a:pt x="77820" y="37220"/>
                      </a:moveTo>
                      <a:cubicBezTo>
                        <a:pt x="77820" y="57150"/>
                        <a:pt x="64523" y="74987"/>
                        <a:pt x="38347" y="74987"/>
                      </a:cubicBezTo>
                      <a:cubicBezTo>
                        <a:pt x="13941" y="74987"/>
                        <a:pt x="0" y="58309"/>
                        <a:pt x="0" y="37317"/>
                      </a:cubicBezTo>
                      <a:cubicBezTo>
                        <a:pt x="0" y="17515"/>
                        <a:pt x="14746" y="0"/>
                        <a:pt x="39152" y="0"/>
                      </a:cubicBezTo>
                      <a:cubicBezTo>
                        <a:pt x="64265" y="-32"/>
                        <a:pt x="77820" y="17612"/>
                        <a:pt x="77820" y="37220"/>
                      </a:cubicBezTo>
                      <a:close/>
                      <a:moveTo>
                        <a:pt x="18417" y="37091"/>
                      </a:moveTo>
                      <a:cubicBezTo>
                        <a:pt x="18417" y="50711"/>
                        <a:pt x="25307" y="61336"/>
                        <a:pt x="39345" y="61336"/>
                      </a:cubicBezTo>
                      <a:cubicBezTo>
                        <a:pt x="53834" y="61336"/>
                        <a:pt x="59404" y="49101"/>
                        <a:pt x="59404" y="37413"/>
                      </a:cubicBezTo>
                      <a:cubicBezTo>
                        <a:pt x="59404" y="24663"/>
                        <a:pt x="53190" y="13587"/>
                        <a:pt x="38637" y="13587"/>
                      </a:cubicBezTo>
                      <a:cubicBezTo>
                        <a:pt x="24631" y="13587"/>
                        <a:pt x="18417" y="24953"/>
                        <a:pt x="18417" y="37091"/>
                      </a:cubicBezTo>
                      <a:close/>
                    </a:path>
                  </a:pathLst>
                </a:custGeom>
                <a:solidFill>
                  <a:srgbClr val="0070CD"/>
                </a:solidFill>
                <a:ln w="3213"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BFDAE431-97F9-D592-CC6E-C6CA642A5A80}"/>
                    </a:ext>
                  </a:extLst>
                </p:cNvPr>
                <p:cNvSpPr/>
                <p:nvPr/>
              </p:nvSpPr>
              <p:spPr>
                <a:xfrm>
                  <a:off x="1948990" y="1352893"/>
                  <a:ext cx="57729" cy="71960"/>
                </a:xfrm>
                <a:custGeom>
                  <a:avLst/>
                  <a:gdLst>
                    <a:gd name="connsiteX0" fmla="*/ 0 w 57729"/>
                    <a:gd name="connsiteY0" fmla="*/ 0 h 71960"/>
                    <a:gd name="connsiteX1" fmla="*/ 17451 w 57729"/>
                    <a:gd name="connsiteY1" fmla="*/ 0 h 71960"/>
                    <a:gd name="connsiteX2" fmla="*/ 17451 w 57729"/>
                    <a:gd name="connsiteY2" fmla="*/ 57955 h 71960"/>
                    <a:gd name="connsiteX3" fmla="*/ 57729 w 57729"/>
                    <a:gd name="connsiteY3" fmla="*/ 57955 h 71960"/>
                    <a:gd name="connsiteX4" fmla="*/ 55443 w 57729"/>
                    <a:gd name="connsiteY4" fmla="*/ 71961 h 71960"/>
                    <a:gd name="connsiteX5" fmla="*/ 0 w 57729"/>
                    <a:gd name="connsiteY5" fmla="*/ 71961 h 71960"/>
                    <a:gd name="connsiteX6" fmla="*/ 0 w 57729"/>
                    <a:gd name="connsiteY6" fmla="*/ 0 h 71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29" h="71960">
                      <a:moveTo>
                        <a:pt x="0" y="0"/>
                      </a:moveTo>
                      <a:lnTo>
                        <a:pt x="17451" y="0"/>
                      </a:lnTo>
                      <a:lnTo>
                        <a:pt x="17451" y="57955"/>
                      </a:lnTo>
                      <a:lnTo>
                        <a:pt x="57729" y="57955"/>
                      </a:lnTo>
                      <a:lnTo>
                        <a:pt x="55443" y="71961"/>
                      </a:lnTo>
                      <a:lnTo>
                        <a:pt x="0" y="71961"/>
                      </a:lnTo>
                      <a:lnTo>
                        <a:pt x="0" y="0"/>
                      </a:lnTo>
                      <a:close/>
                    </a:path>
                  </a:pathLst>
                </a:custGeom>
                <a:solidFill>
                  <a:srgbClr val="0070CD"/>
                </a:solidFill>
                <a:ln w="3213"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A446EFD0-35EC-01BA-757A-3277C5363156}"/>
                    </a:ext>
                  </a:extLst>
                </p:cNvPr>
                <p:cNvSpPr/>
                <p:nvPr/>
              </p:nvSpPr>
              <p:spPr>
                <a:xfrm>
                  <a:off x="2058331" y="1352893"/>
                  <a:ext cx="67485" cy="73473"/>
                </a:xfrm>
                <a:custGeom>
                  <a:avLst/>
                  <a:gdLst>
                    <a:gd name="connsiteX0" fmla="*/ 17451 w 67485"/>
                    <a:gd name="connsiteY0" fmla="*/ 0 h 73473"/>
                    <a:gd name="connsiteX1" fmla="*/ 17451 w 67485"/>
                    <a:gd name="connsiteY1" fmla="*/ 40665 h 73473"/>
                    <a:gd name="connsiteX2" fmla="*/ 34322 w 67485"/>
                    <a:gd name="connsiteY2" fmla="*/ 59822 h 73473"/>
                    <a:gd name="connsiteX3" fmla="*/ 50034 w 67485"/>
                    <a:gd name="connsiteY3" fmla="*/ 40665 h 73473"/>
                    <a:gd name="connsiteX4" fmla="*/ 50034 w 67485"/>
                    <a:gd name="connsiteY4" fmla="*/ 0 h 73473"/>
                    <a:gd name="connsiteX5" fmla="*/ 67485 w 67485"/>
                    <a:gd name="connsiteY5" fmla="*/ 0 h 73473"/>
                    <a:gd name="connsiteX6" fmla="*/ 67485 w 67485"/>
                    <a:gd name="connsiteY6" fmla="*/ 41245 h 73473"/>
                    <a:gd name="connsiteX7" fmla="*/ 33839 w 67485"/>
                    <a:gd name="connsiteY7" fmla="*/ 73474 h 73473"/>
                    <a:gd name="connsiteX8" fmla="*/ 0 w 67485"/>
                    <a:gd name="connsiteY8" fmla="*/ 41631 h 73473"/>
                    <a:gd name="connsiteX9" fmla="*/ 0 w 67485"/>
                    <a:gd name="connsiteY9" fmla="*/ 0 h 73473"/>
                    <a:gd name="connsiteX10" fmla="*/ 17451 w 67485"/>
                    <a:gd name="connsiteY10" fmla="*/ 0 h 7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85" h="73473">
                      <a:moveTo>
                        <a:pt x="17451" y="0"/>
                      </a:moveTo>
                      <a:lnTo>
                        <a:pt x="17451" y="40665"/>
                      </a:lnTo>
                      <a:cubicBezTo>
                        <a:pt x="17451" y="55959"/>
                        <a:pt x="25468" y="59822"/>
                        <a:pt x="34322" y="59822"/>
                      </a:cubicBezTo>
                      <a:cubicBezTo>
                        <a:pt x="43724" y="59822"/>
                        <a:pt x="50034" y="55766"/>
                        <a:pt x="50034" y="40665"/>
                      </a:cubicBezTo>
                      <a:lnTo>
                        <a:pt x="50034" y="0"/>
                      </a:lnTo>
                      <a:lnTo>
                        <a:pt x="67485" y="0"/>
                      </a:lnTo>
                      <a:lnTo>
                        <a:pt x="67485" y="41245"/>
                      </a:lnTo>
                      <a:cubicBezTo>
                        <a:pt x="67485" y="63074"/>
                        <a:pt x="55218" y="73474"/>
                        <a:pt x="33839" y="73474"/>
                      </a:cubicBezTo>
                      <a:cubicBezTo>
                        <a:pt x="13169" y="73474"/>
                        <a:pt x="0" y="63976"/>
                        <a:pt x="0" y="41631"/>
                      </a:cubicBezTo>
                      <a:lnTo>
                        <a:pt x="0" y="0"/>
                      </a:lnTo>
                      <a:lnTo>
                        <a:pt x="17451" y="0"/>
                      </a:lnTo>
                      <a:close/>
                    </a:path>
                  </a:pathLst>
                </a:custGeom>
                <a:solidFill>
                  <a:srgbClr val="0070CD"/>
                </a:solidFill>
                <a:ln w="3213"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C0D9431B-ECA4-864A-4D1B-AFE942769B46}"/>
                    </a:ext>
                  </a:extLst>
                </p:cNvPr>
                <p:cNvSpPr/>
                <p:nvPr/>
              </p:nvSpPr>
              <p:spPr>
                <a:xfrm>
                  <a:off x="2179908" y="1352861"/>
                  <a:ext cx="68032" cy="71960"/>
                </a:xfrm>
                <a:custGeom>
                  <a:avLst/>
                  <a:gdLst>
                    <a:gd name="connsiteX0" fmla="*/ 25339 w 68032"/>
                    <a:gd name="connsiteY0" fmla="*/ 13909 h 71960"/>
                    <a:gd name="connsiteX1" fmla="*/ 0 w 68032"/>
                    <a:gd name="connsiteY1" fmla="*/ 13909 h 71960"/>
                    <a:gd name="connsiteX2" fmla="*/ 0 w 68032"/>
                    <a:gd name="connsiteY2" fmla="*/ 0 h 71960"/>
                    <a:gd name="connsiteX3" fmla="*/ 68033 w 68032"/>
                    <a:gd name="connsiteY3" fmla="*/ 0 h 71960"/>
                    <a:gd name="connsiteX4" fmla="*/ 68033 w 68032"/>
                    <a:gd name="connsiteY4" fmla="*/ 13909 h 71960"/>
                    <a:gd name="connsiteX5" fmla="*/ 42790 w 68032"/>
                    <a:gd name="connsiteY5" fmla="*/ 13909 h 71960"/>
                    <a:gd name="connsiteX6" fmla="*/ 42790 w 68032"/>
                    <a:gd name="connsiteY6" fmla="*/ 71961 h 71960"/>
                    <a:gd name="connsiteX7" fmla="*/ 25307 w 68032"/>
                    <a:gd name="connsiteY7" fmla="*/ 71961 h 71960"/>
                    <a:gd name="connsiteX8" fmla="*/ 25307 w 68032"/>
                    <a:gd name="connsiteY8" fmla="*/ 13909 h 71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032" h="71960">
                      <a:moveTo>
                        <a:pt x="25339" y="13909"/>
                      </a:moveTo>
                      <a:lnTo>
                        <a:pt x="0" y="13909"/>
                      </a:lnTo>
                      <a:lnTo>
                        <a:pt x="0" y="0"/>
                      </a:lnTo>
                      <a:lnTo>
                        <a:pt x="68033" y="0"/>
                      </a:lnTo>
                      <a:lnTo>
                        <a:pt x="68033" y="13909"/>
                      </a:lnTo>
                      <a:lnTo>
                        <a:pt x="42790" y="13909"/>
                      </a:lnTo>
                      <a:lnTo>
                        <a:pt x="42790" y="71961"/>
                      </a:lnTo>
                      <a:lnTo>
                        <a:pt x="25307" y="71961"/>
                      </a:lnTo>
                      <a:lnTo>
                        <a:pt x="25307" y="13909"/>
                      </a:lnTo>
                      <a:close/>
                    </a:path>
                  </a:pathLst>
                </a:custGeom>
                <a:solidFill>
                  <a:srgbClr val="0070CD"/>
                </a:solidFill>
                <a:ln w="3213"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149B0E24-F729-ED9A-FBC2-5BD0DCF64E95}"/>
                    </a:ext>
                  </a:extLst>
                </p:cNvPr>
                <p:cNvSpPr/>
                <p:nvPr/>
              </p:nvSpPr>
              <p:spPr>
                <a:xfrm>
                  <a:off x="2302354" y="1352893"/>
                  <a:ext cx="17450" cy="71928"/>
                </a:xfrm>
                <a:custGeom>
                  <a:avLst/>
                  <a:gdLst>
                    <a:gd name="connsiteX0" fmla="*/ 17451 w 17450"/>
                    <a:gd name="connsiteY0" fmla="*/ 0 h 71928"/>
                    <a:gd name="connsiteX1" fmla="*/ 17451 w 17450"/>
                    <a:gd name="connsiteY1" fmla="*/ 71928 h 71928"/>
                    <a:gd name="connsiteX2" fmla="*/ 0 w 17450"/>
                    <a:gd name="connsiteY2" fmla="*/ 71928 h 71928"/>
                    <a:gd name="connsiteX3" fmla="*/ 0 w 17450"/>
                    <a:gd name="connsiteY3" fmla="*/ 0 h 71928"/>
                    <a:gd name="connsiteX4" fmla="*/ 17451 w 17450"/>
                    <a:gd name="connsiteY4" fmla="*/ 0 h 71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50" h="71928">
                      <a:moveTo>
                        <a:pt x="17451" y="0"/>
                      </a:moveTo>
                      <a:lnTo>
                        <a:pt x="17451" y="71928"/>
                      </a:lnTo>
                      <a:lnTo>
                        <a:pt x="0" y="71928"/>
                      </a:lnTo>
                      <a:lnTo>
                        <a:pt x="0" y="0"/>
                      </a:lnTo>
                      <a:lnTo>
                        <a:pt x="17451" y="0"/>
                      </a:lnTo>
                      <a:close/>
                    </a:path>
                  </a:pathLst>
                </a:custGeom>
                <a:solidFill>
                  <a:srgbClr val="0070CD"/>
                </a:solidFill>
                <a:ln w="3213"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78E8C625-95F6-4941-2B1B-B1EF9D0BA667}"/>
                    </a:ext>
                  </a:extLst>
                </p:cNvPr>
                <p:cNvSpPr/>
                <p:nvPr/>
              </p:nvSpPr>
              <p:spPr>
                <a:xfrm>
                  <a:off x="2378081" y="1351380"/>
                  <a:ext cx="77820" cy="74987"/>
                </a:xfrm>
                <a:custGeom>
                  <a:avLst/>
                  <a:gdLst>
                    <a:gd name="connsiteX0" fmla="*/ 77820 w 77820"/>
                    <a:gd name="connsiteY0" fmla="*/ 37220 h 74987"/>
                    <a:gd name="connsiteX1" fmla="*/ 38347 w 77820"/>
                    <a:gd name="connsiteY1" fmla="*/ 74987 h 74987"/>
                    <a:gd name="connsiteX2" fmla="*/ 0 w 77820"/>
                    <a:gd name="connsiteY2" fmla="*/ 37317 h 74987"/>
                    <a:gd name="connsiteX3" fmla="*/ 39152 w 77820"/>
                    <a:gd name="connsiteY3" fmla="*/ 0 h 74987"/>
                    <a:gd name="connsiteX4" fmla="*/ 77820 w 77820"/>
                    <a:gd name="connsiteY4" fmla="*/ 37220 h 74987"/>
                    <a:gd name="connsiteX5" fmla="*/ 18417 w 77820"/>
                    <a:gd name="connsiteY5" fmla="*/ 37091 h 74987"/>
                    <a:gd name="connsiteX6" fmla="*/ 39345 w 77820"/>
                    <a:gd name="connsiteY6" fmla="*/ 61336 h 74987"/>
                    <a:gd name="connsiteX7" fmla="*/ 59404 w 77820"/>
                    <a:gd name="connsiteY7" fmla="*/ 37413 h 74987"/>
                    <a:gd name="connsiteX8" fmla="*/ 38637 w 77820"/>
                    <a:gd name="connsiteY8" fmla="*/ 13587 h 74987"/>
                    <a:gd name="connsiteX9" fmla="*/ 18417 w 77820"/>
                    <a:gd name="connsiteY9" fmla="*/ 37091 h 7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20" h="74987">
                      <a:moveTo>
                        <a:pt x="77820" y="37220"/>
                      </a:moveTo>
                      <a:cubicBezTo>
                        <a:pt x="77820" y="57150"/>
                        <a:pt x="64523" y="74987"/>
                        <a:pt x="38347" y="74987"/>
                      </a:cubicBezTo>
                      <a:cubicBezTo>
                        <a:pt x="13941" y="74987"/>
                        <a:pt x="0" y="58309"/>
                        <a:pt x="0" y="37317"/>
                      </a:cubicBezTo>
                      <a:cubicBezTo>
                        <a:pt x="0" y="17515"/>
                        <a:pt x="14746" y="0"/>
                        <a:pt x="39152" y="0"/>
                      </a:cubicBezTo>
                      <a:cubicBezTo>
                        <a:pt x="64298" y="-32"/>
                        <a:pt x="77820" y="17612"/>
                        <a:pt x="77820" y="37220"/>
                      </a:cubicBezTo>
                      <a:close/>
                      <a:moveTo>
                        <a:pt x="18417" y="37091"/>
                      </a:moveTo>
                      <a:cubicBezTo>
                        <a:pt x="18417" y="50711"/>
                        <a:pt x="25307" y="61336"/>
                        <a:pt x="39345" y="61336"/>
                      </a:cubicBezTo>
                      <a:cubicBezTo>
                        <a:pt x="53834" y="61336"/>
                        <a:pt x="59404" y="49101"/>
                        <a:pt x="59404" y="37413"/>
                      </a:cubicBezTo>
                      <a:cubicBezTo>
                        <a:pt x="59404" y="24663"/>
                        <a:pt x="53190" y="13587"/>
                        <a:pt x="38637" y="13587"/>
                      </a:cubicBezTo>
                      <a:cubicBezTo>
                        <a:pt x="24631" y="13587"/>
                        <a:pt x="18417" y="24953"/>
                        <a:pt x="18417" y="37091"/>
                      </a:cubicBezTo>
                      <a:close/>
                    </a:path>
                  </a:pathLst>
                </a:custGeom>
                <a:solidFill>
                  <a:srgbClr val="0070CD"/>
                </a:solidFill>
                <a:ln w="3213"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1140D984-5DC1-70C9-D7B9-CFE4288D6659}"/>
                    </a:ext>
                  </a:extLst>
                </p:cNvPr>
                <p:cNvSpPr/>
                <p:nvPr/>
              </p:nvSpPr>
              <p:spPr>
                <a:xfrm>
                  <a:off x="2513470" y="1352893"/>
                  <a:ext cx="69030" cy="71928"/>
                </a:xfrm>
                <a:custGeom>
                  <a:avLst/>
                  <a:gdLst>
                    <a:gd name="connsiteX0" fmla="*/ 0 w 69030"/>
                    <a:gd name="connsiteY0" fmla="*/ 71928 h 71928"/>
                    <a:gd name="connsiteX1" fmla="*/ 0 w 69030"/>
                    <a:gd name="connsiteY1" fmla="*/ 0 h 71928"/>
                    <a:gd name="connsiteX2" fmla="*/ 20671 w 69030"/>
                    <a:gd name="connsiteY2" fmla="*/ 0 h 71928"/>
                    <a:gd name="connsiteX3" fmla="*/ 53447 w 69030"/>
                    <a:gd name="connsiteY3" fmla="*/ 50614 h 71928"/>
                    <a:gd name="connsiteX4" fmla="*/ 53641 w 69030"/>
                    <a:gd name="connsiteY4" fmla="*/ 50614 h 71928"/>
                    <a:gd name="connsiteX5" fmla="*/ 53029 w 69030"/>
                    <a:gd name="connsiteY5" fmla="*/ 17773 h 71928"/>
                    <a:gd name="connsiteX6" fmla="*/ 53029 w 69030"/>
                    <a:gd name="connsiteY6" fmla="*/ 0 h 71928"/>
                    <a:gd name="connsiteX7" fmla="*/ 69031 w 69030"/>
                    <a:gd name="connsiteY7" fmla="*/ 0 h 71928"/>
                    <a:gd name="connsiteX8" fmla="*/ 69031 w 69030"/>
                    <a:gd name="connsiteY8" fmla="*/ 71928 h 71928"/>
                    <a:gd name="connsiteX9" fmla="*/ 49648 w 69030"/>
                    <a:gd name="connsiteY9" fmla="*/ 71928 h 71928"/>
                    <a:gd name="connsiteX10" fmla="*/ 15551 w 69030"/>
                    <a:gd name="connsiteY10" fmla="*/ 17226 h 71928"/>
                    <a:gd name="connsiteX11" fmla="*/ 15358 w 69030"/>
                    <a:gd name="connsiteY11" fmla="*/ 17226 h 71928"/>
                    <a:gd name="connsiteX12" fmla="*/ 15970 w 69030"/>
                    <a:gd name="connsiteY12" fmla="*/ 49101 h 71928"/>
                    <a:gd name="connsiteX13" fmla="*/ 15970 w 69030"/>
                    <a:gd name="connsiteY13" fmla="*/ 71896 h 71928"/>
                    <a:gd name="connsiteX14" fmla="*/ 0 w 69030"/>
                    <a:gd name="connsiteY14" fmla="*/ 71896 h 7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030" h="71928">
                      <a:moveTo>
                        <a:pt x="0" y="71928"/>
                      </a:moveTo>
                      <a:lnTo>
                        <a:pt x="0" y="0"/>
                      </a:lnTo>
                      <a:lnTo>
                        <a:pt x="20671" y="0"/>
                      </a:lnTo>
                      <a:cubicBezTo>
                        <a:pt x="40890" y="30845"/>
                        <a:pt x="48940" y="42082"/>
                        <a:pt x="53447" y="50614"/>
                      </a:cubicBezTo>
                      <a:lnTo>
                        <a:pt x="53641" y="50614"/>
                      </a:lnTo>
                      <a:cubicBezTo>
                        <a:pt x="52932" y="43048"/>
                        <a:pt x="53029" y="29589"/>
                        <a:pt x="53029" y="17773"/>
                      </a:cubicBezTo>
                      <a:lnTo>
                        <a:pt x="53029" y="0"/>
                      </a:lnTo>
                      <a:lnTo>
                        <a:pt x="69031" y="0"/>
                      </a:lnTo>
                      <a:lnTo>
                        <a:pt x="69031" y="71928"/>
                      </a:lnTo>
                      <a:lnTo>
                        <a:pt x="49648" y="71928"/>
                      </a:lnTo>
                      <a:cubicBezTo>
                        <a:pt x="42854" y="61207"/>
                        <a:pt x="19834" y="25468"/>
                        <a:pt x="15551" y="17226"/>
                      </a:cubicBezTo>
                      <a:lnTo>
                        <a:pt x="15358" y="17226"/>
                      </a:lnTo>
                      <a:cubicBezTo>
                        <a:pt x="15970" y="26112"/>
                        <a:pt x="15970" y="36351"/>
                        <a:pt x="15970" y="49101"/>
                      </a:cubicBezTo>
                      <a:lnTo>
                        <a:pt x="15970" y="71896"/>
                      </a:lnTo>
                      <a:lnTo>
                        <a:pt x="0" y="71896"/>
                      </a:lnTo>
                      <a:close/>
                    </a:path>
                  </a:pathLst>
                </a:custGeom>
                <a:solidFill>
                  <a:srgbClr val="0070CD"/>
                </a:solidFill>
                <a:ln w="3213"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B6D5A69D-9FD3-D0DB-8088-6DC5C95A52A6}"/>
                    </a:ext>
                  </a:extLst>
                </p:cNvPr>
                <p:cNvSpPr/>
                <p:nvPr/>
              </p:nvSpPr>
              <p:spPr>
                <a:xfrm>
                  <a:off x="2637977" y="1351444"/>
                  <a:ext cx="68740" cy="74826"/>
                </a:xfrm>
                <a:custGeom>
                  <a:avLst/>
                  <a:gdLst>
                    <a:gd name="connsiteX0" fmla="*/ 17483 w 68740"/>
                    <a:gd name="connsiteY0" fmla="*/ 51805 h 74826"/>
                    <a:gd name="connsiteX1" fmla="*/ 36447 w 68740"/>
                    <a:gd name="connsiteY1" fmla="*/ 62108 h 74826"/>
                    <a:gd name="connsiteX2" fmla="*/ 50871 w 68740"/>
                    <a:gd name="connsiteY2" fmla="*/ 54059 h 74826"/>
                    <a:gd name="connsiteX3" fmla="*/ 32390 w 68740"/>
                    <a:gd name="connsiteY3" fmla="*/ 43724 h 74826"/>
                    <a:gd name="connsiteX4" fmla="*/ 2898 w 68740"/>
                    <a:gd name="connsiteY4" fmla="*/ 21701 h 74826"/>
                    <a:gd name="connsiteX5" fmla="*/ 33743 w 68740"/>
                    <a:gd name="connsiteY5" fmla="*/ 0 h 74826"/>
                    <a:gd name="connsiteX6" fmla="*/ 65940 w 68740"/>
                    <a:gd name="connsiteY6" fmla="*/ 21057 h 74826"/>
                    <a:gd name="connsiteX7" fmla="*/ 48457 w 68740"/>
                    <a:gd name="connsiteY7" fmla="*/ 21057 h 74826"/>
                    <a:gd name="connsiteX8" fmla="*/ 33195 w 68740"/>
                    <a:gd name="connsiteY8" fmla="*/ 12718 h 74826"/>
                    <a:gd name="connsiteX9" fmla="*/ 20671 w 68740"/>
                    <a:gd name="connsiteY9" fmla="*/ 20027 h 74826"/>
                    <a:gd name="connsiteX10" fmla="*/ 37123 w 68740"/>
                    <a:gd name="connsiteY10" fmla="*/ 28688 h 74826"/>
                    <a:gd name="connsiteX11" fmla="*/ 68741 w 68740"/>
                    <a:gd name="connsiteY11" fmla="*/ 52288 h 74826"/>
                    <a:gd name="connsiteX12" fmla="*/ 34837 w 68740"/>
                    <a:gd name="connsiteY12" fmla="*/ 74826 h 74826"/>
                    <a:gd name="connsiteX13" fmla="*/ 0 w 68740"/>
                    <a:gd name="connsiteY13" fmla="*/ 51837 h 74826"/>
                    <a:gd name="connsiteX14" fmla="*/ 17483 w 68740"/>
                    <a:gd name="connsiteY14" fmla="*/ 51837 h 7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740" h="74826">
                      <a:moveTo>
                        <a:pt x="17483" y="51805"/>
                      </a:moveTo>
                      <a:cubicBezTo>
                        <a:pt x="19544" y="58019"/>
                        <a:pt x="24502" y="62108"/>
                        <a:pt x="36447" y="62108"/>
                      </a:cubicBezTo>
                      <a:cubicBezTo>
                        <a:pt x="47620" y="62108"/>
                        <a:pt x="50871" y="58695"/>
                        <a:pt x="50871" y="54059"/>
                      </a:cubicBezTo>
                      <a:cubicBezTo>
                        <a:pt x="50871" y="49101"/>
                        <a:pt x="47555" y="46300"/>
                        <a:pt x="32390" y="43724"/>
                      </a:cubicBezTo>
                      <a:cubicBezTo>
                        <a:pt x="7438" y="39442"/>
                        <a:pt x="2898" y="31360"/>
                        <a:pt x="2898" y="21701"/>
                      </a:cubicBezTo>
                      <a:cubicBezTo>
                        <a:pt x="2898" y="7341"/>
                        <a:pt x="16742" y="0"/>
                        <a:pt x="33743" y="0"/>
                      </a:cubicBezTo>
                      <a:cubicBezTo>
                        <a:pt x="58438" y="0"/>
                        <a:pt x="65135" y="12686"/>
                        <a:pt x="65940" y="21057"/>
                      </a:cubicBezTo>
                      <a:lnTo>
                        <a:pt x="48457" y="21057"/>
                      </a:lnTo>
                      <a:cubicBezTo>
                        <a:pt x="47426" y="17483"/>
                        <a:pt x="45044" y="12718"/>
                        <a:pt x="33195" y="12718"/>
                      </a:cubicBezTo>
                      <a:cubicBezTo>
                        <a:pt x="24888" y="12718"/>
                        <a:pt x="20671" y="15358"/>
                        <a:pt x="20671" y="20027"/>
                      </a:cubicBezTo>
                      <a:cubicBezTo>
                        <a:pt x="20671" y="24180"/>
                        <a:pt x="23633" y="26273"/>
                        <a:pt x="37123" y="28688"/>
                      </a:cubicBezTo>
                      <a:cubicBezTo>
                        <a:pt x="64459" y="33582"/>
                        <a:pt x="68741" y="41856"/>
                        <a:pt x="68741" y="52288"/>
                      </a:cubicBezTo>
                      <a:cubicBezTo>
                        <a:pt x="68741" y="64749"/>
                        <a:pt x="58953" y="74826"/>
                        <a:pt x="34837" y="74826"/>
                      </a:cubicBezTo>
                      <a:cubicBezTo>
                        <a:pt x="12331" y="74826"/>
                        <a:pt x="2189" y="64781"/>
                        <a:pt x="0" y="51837"/>
                      </a:cubicBezTo>
                      <a:lnTo>
                        <a:pt x="17483" y="51837"/>
                      </a:lnTo>
                      <a:close/>
                    </a:path>
                  </a:pathLst>
                </a:custGeom>
                <a:solidFill>
                  <a:srgbClr val="0070CD"/>
                </a:solidFill>
                <a:ln w="3213" cap="flat">
                  <a:noFill/>
                  <a:prstDash val="solid"/>
                  <a:miter/>
                </a:ln>
              </p:spPr>
              <p:txBody>
                <a:bodyPr rtlCol="0" anchor="ctr"/>
                <a:lstStyle/>
                <a:p>
                  <a:endParaRPr lang="en-IN"/>
                </a:p>
              </p:txBody>
            </p:sp>
          </p:grpSp>
        </p:grpSp>
        <p:sp>
          <p:nvSpPr>
            <p:cNvPr id="8" name="Freeform: Shape 7">
              <a:extLst>
                <a:ext uri="{FF2B5EF4-FFF2-40B4-BE49-F238E27FC236}">
                  <a16:creationId xmlns:a16="http://schemas.microsoft.com/office/drawing/2014/main" id="{D9DECF29-BF52-FA15-8251-647D1CF392A1}"/>
                </a:ext>
              </a:extLst>
            </p:cNvPr>
            <p:cNvSpPr/>
            <p:nvPr/>
          </p:nvSpPr>
          <p:spPr>
            <a:xfrm>
              <a:off x="2766057" y="1237305"/>
              <a:ext cx="98330" cy="47168"/>
            </a:xfrm>
            <a:custGeom>
              <a:avLst/>
              <a:gdLst>
                <a:gd name="connsiteX0" fmla="*/ 16582 w 98330"/>
                <a:gd name="connsiteY0" fmla="*/ 7856 h 47168"/>
                <a:gd name="connsiteX1" fmla="*/ 0 w 98330"/>
                <a:gd name="connsiteY1" fmla="*/ 7856 h 47168"/>
                <a:gd name="connsiteX2" fmla="*/ 0 w 98330"/>
                <a:gd name="connsiteY2" fmla="*/ 32 h 47168"/>
                <a:gd name="connsiteX3" fmla="*/ 42951 w 98330"/>
                <a:gd name="connsiteY3" fmla="*/ 32 h 47168"/>
                <a:gd name="connsiteX4" fmla="*/ 42951 w 98330"/>
                <a:gd name="connsiteY4" fmla="*/ 7856 h 47168"/>
                <a:gd name="connsiteX5" fmla="*/ 26498 w 98330"/>
                <a:gd name="connsiteY5" fmla="*/ 7856 h 47168"/>
                <a:gd name="connsiteX6" fmla="*/ 26498 w 98330"/>
                <a:gd name="connsiteY6" fmla="*/ 47169 h 47168"/>
                <a:gd name="connsiteX7" fmla="*/ 16582 w 98330"/>
                <a:gd name="connsiteY7" fmla="*/ 47169 h 47168"/>
                <a:gd name="connsiteX8" fmla="*/ 16582 w 98330"/>
                <a:gd name="connsiteY8" fmla="*/ 7856 h 47168"/>
                <a:gd name="connsiteX9" fmla="*/ 47137 w 98330"/>
                <a:gd name="connsiteY9" fmla="*/ 0 h 47168"/>
                <a:gd name="connsiteX10" fmla="*/ 63074 w 98330"/>
                <a:gd name="connsiteY10" fmla="*/ 0 h 47168"/>
                <a:gd name="connsiteX11" fmla="*/ 72605 w 98330"/>
                <a:gd name="connsiteY11" fmla="*/ 34483 h 47168"/>
                <a:gd name="connsiteX12" fmla="*/ 82908 w 98330"/>
                <a:gd name="connsiteY12" fmla="*/ 0 h 47168"/>
                <a:gd name="connsiteX13" fmla="*/ 98330 w 98330"/>
                <a:gd name="connsiteY13" fmla="*/ 0 h 47168"/>
                <a:gd name="connsiteX14" fmla="*/ 98330 w 98330"/>
                <a:gd name="connsiteY14" fmla="*/ 47137 h 47168"/>
                <a:gd name="connsiteX15" fmla="*/ 88671 w 98330"/>
                <a:gd name="connsiteY15" fmla="*/ 47137 h 47168"/>
                <a:gd name="connsiteX16" fmla="*/ 88671 w 98330"/>
                <a:gd name="connsiteY16" fmla="*/ 6665 h 47168"/>
                <a:gd name="connsiteX17" fmla="*/ 76404 w 98330"/>
                <a:gd name="connsiteY17" fmla="*/ 47137 h 47168"/>
                <a:gd name="connsiteX18" fmla="*/ 68322 w 98330"/>
                <a:gd name="connsiteY18" fmla="*/ 47137 h 47168"/>
                <a:gd name="connsiteX19" fmla="*/ 56184 w 98330"/>
                <a:gd name="connsiteY19" fmla="*/ 6665 h 47168"/>
                <a:gd name="connsiteX20" fmla="*/ 56184 w 98330"/>
                <a:gd name="connsiteY20" fmla="*/ 47137 h 47168"/>
                <a:gd name="connsiteX21" fmla="*/ 47169 w 98330"/>
                <a:gd name="connsiteY21" fmla="*/ 47137 h 47168"/>
                <a:gd name="connsiteX22" fmla="*/ 47169 w 98330"/>
                <a:gd name="connsiteY22" fmla="*/ 0 h 4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8330" h="47168">
                  <a:moveTo>
                    <a:pt x="16582" y="7856"/>
                  </a:moveTo>
                  <a:lnTo>
                    <a:pt x="0" y="7856"/>
                  </a:lnTo>
                  <a:lnTo>
                    <a:pt x="0" y="32"/>
                  </a:lnTo>
                  <a:lnTo>
                    <a:pt x="42951" y="32"/>
                  </a:lnTo>
                  <a:lnTo>
                    <a:pt x="42951" y="7856"/>
                  </a:lnTo>
                  <a:lnTo>
                    <a:pt x="26498" y="7856"/>
                  </a:lnTo>
                  <a:lnTo>
                    <a:pt x="26498" y="47169"/>
                  </a:lnTo>
                  <a:lnTo>
                    <a:pt x="16582" y="47169"/>
                  </a:lnTo>
                  <a:lnTo>
                    <a:pt x="16582" y="7856"/>
                  </a:lnTo>
                  <a:close/>
                  <a:moveTo>
                    <a:pt x="47137" y="0"/>
                  </a:moveTo>
                  <a:lnTo>
                    <a:pt x="63074" y="0"/>
                  </a:lnTo>
                  <a:lnTo>
                    <a:pt x="72605" y="34483"/>
                  </a:lnTo>
                  <a:lnTo>
                    <a:pt x="82908" y="0"/>
                  </a:lnTo>
                  <a:lnTo>
                    <a:pt x="98330" y="0"/>
                  </a:lnTo>
                  <a:lnTo>
                    <a:pt x="98330" y="47137"/>
                  </a:lnTo>
                  <a:lnTo>
                    <a:pt x="88671" y="47137"/>
                  </a:lnTo>
                  <a:lnTo>
                    <a:pt x="88671" y="6665"/>
                  </a:lnTo>
                  <a:lnTo>
                    <a:pt x="76404" y="47137"/>
                  </a:lnTo>
                  <a:lnTo>
                    <a:pt x="68322" y="47137"/>
                  </a:lnTo>
                  <a:lnTo>
                    <a:pt x="56184" y="6665"/>
                  </a:lnTo>
                  <a:lnTo>
                    <a:pt x="56184" y="47137"/>
                  </a:lnTo>
                  <a:lnTo>
                    <a:pt x="47169" y="47137"/>
                  </a:lnTo>
                  <a:lnTo>
                    <a:pt x="47169" y="0"/>
                  </a:lnTo>
                  <a:close/>
                </a:path>
              </a:pathLst>
            </a:custGeom>
            <a:solidFill>
              <a:srgbClr val="000000"/>
            </a:solidFill>
            <a:ln w="3213" cap="flat">
              <a:noFill/>
              <a:prstDash val="solid"/>
              <a:miter/>
            </a:ln>
          </p:spPr>
          <p:txBody>
            <a:bodyPr rtlCol="0" anchor="ctr"/>
            <a:lstStyle/>
            <a:p>
              <a:endParaRPr lang="en-IN"/>
            </a:p>
          </p:txBody>
        </p:sp>
      </p:grpSp>
    </p:spTree>
    <p:extLst>
      <p:ext uri="{BB962C8B-B14F-4D97-AF65-F5344CB8AC3E}">
        <p14:creationId xmlns:p14="http://schemas.microsoft.com/office/powerpoint/2010/main" val="4144028343"/>
      </p:ext>
    </p:extLst>
  </p:cSld>
  <p:clrMapOvr>
    <a:masterClrMapping/>
  </p:clrMapOvr>
  <p:transition>
    <p:fade/>
  </p:transition>
  <p:hf hdr="0" ft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seStudy Vertical (1+1)">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13957CB9-91B2-415A-9560-84FE35DA83E4}"/>
              </a:ext>
            </a:extLst>
          </p:cNvPr>
          <p:cNvSpPr>
            <a:spLocks noGrp="1"/>
          </p:cNvSpPr>
          <p:nvPr>
            <p:ph sz="quarter" idx="16"/>
          </p:nvPr>
        </p:nvSpPr>
        <p:spPr>
          <a:xfrm>
            <a:off x="609600" y="2133600"/>
            <a:ext cx="3352800" cy="4191000"/>
          </a:xfrm>
        </p:spPr>
        <p:txBody>
          <a:bodyPr lIns="0" tIns="0" rIns="0" bIns="0">
            <a:noAutofit/>
          </a:bodyPr>
          <a:lstStyle>
            <a:lvl1pPr marL="152394" indent="-152394">
              <a:lnSpc>
                <a:spcPct val="100000"/>
              </a:lnSpc>
              <a:spcBef>
                <a:spcPts val="0"/>
              </a:spcBef>
              <a:spcAft>
                <a:spcPts val="0"/>
              </a:spcAft>
              <a:buClrTx/>
              <a:buFont typeface="Arial" panose="020B0604020202020204" pitchFamily="34" charset="0"/>
              <a:buChar char="•"/>
              <a:defRPr sz="1167">
                <a:solidFill>
                  <a:srgbClr val="000000"/>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32" name="Content Placeholder 6">
            <a:extLst>
              <a:ext uri="{FF2B5EF4-FFF2-40B4-BE49-F238E27FC236}">
                <a16:creationId xmlns:a16="http://schemas.microsoft.com/office/drawing/2014/main" id="{21B3ECE8-CBEC-4ABD-8761-861E85645AAF}"/>
              </a:ext>
            </a:extLst>
          </p:cNvPr>
          <p:cNvSpPr>
            <a:spLocks noGrp="1"/>
          </p:cNvSpPr>
          <p:nvPr>
            <p:ph sz="quarter" idx="17"/>
          </p:nvPr>
        </p:nvSpPr>
        <p:spPr>
          <a:xfrm>
            <a:off x="8229600" y="2133600"/>
            <a:ext cx="3352800" cy="4191000"/>
          </a:xfrm>
        </p:spPr>
        <p:txBody>
          <a:bodyPr lIns="0" tIns="0" rIns="0" bIns="0">
            <a:noAutofit/>
          </a:bodyPr>
          <a:lstStyle>
            <a:lvl1pPr marL="152394" indent="-152394">
              <a:lnSpc>
                <a:spcPct val="100000"/>
              </a:lnSpc>
              <a:spcBef>
                <a:spcPts val="0"/>
              </a:spcBef>
              <a:spcAft>
                <a:spcPts val="0"/>
              </a:spcAft>
              <a:buClrTx/>
              <a:buFont typeface="Arial" panose="020B0604020202020204" pitchFamily="34" charset="0"/>
              <a:buChar char="•"/>
              <a:defRPr sz="1167">
                <a:solidFill>
                  <a:srgbClr val="000000"/>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33" name="Content Placeholder 6">
            <a:extLst>
              <a:ext uri="{FF2B5EF4-FFF2-40B4-BE49-F238E27FC236}">
                <a16:creationId xmlns:a16="http://schemas.microsoft.com/office/drawing/2014/main" id="{1489F01B-439A-4FA9-B2E3-569E57B85488}"/>
              </a:ext>
            </a:extLst>
          </p:cNvPr>
          <p:cNvSpPr>
            <a:spLocks noGrp="1"/>
          </p:cNvSpPr>
          <p:nvPr>
            <p:ph sz="quarter" idx="18"/>
          </p:nvPr>
        </p:nvSpPr>
        <p:spPr>
          <a:xfrm>
            <a:off x="4419600" y="2133600"/>
            <a:ext cx="3352800" cy="4191000"/>
          </a:xfrm>
        </p:spPr>
        <p:txBody>
          <a:bodyPr lIns="0" tIns="0" rIns="0" bIns="0">
            <a:noAutofit/>
          </a:bodyPr>
          <a:lstStyle>
            <a:lvl1pPr marL="152394" indent="-152394">
              <a:lnSpc>
                <a:spcPct val="100000"/>
              </a:lnSpc>
              <a:spcBef>
                <a:spcPts val="0"/>
              </a:spcBef>
              <a:spcAft>
                <a:spcPts val="0"/>
              </a:spcAft>
              <a:buClrTx/>
              <a:buFont typeface="Arial" panose="020B0604020202020204" pitchFamily="34" charset="0"/>
              <a:buChar char="•"/>
              <a:defRPr sz="1167">
                <a:solidFill>
                  <a:srgbClr val="000000"/>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11" name="Rectangle: Rounded Corners 10">
            <a:extLst>
              <a:ext uri="{FF2B5EF4-FFF2-40B4-BE49-F238E27FC236}">
                <a16:creationId xmlns:a16="http://schemas.microsoft.com/office/drawing/2014/main" id="{94218ED7-3999-4D24-9687-BD71E60E81A0}"/>
              </a:ext>
            </a:extLst>
          </p:cNvPr>
          <p:cNvSpPr/>
          <p:nvPr userDrawn="1"/>
        </p:nvSpPr>
        <p:spPr>
          <a:xfrm>
            <a:off x="609600" y="1676400"/>
            <a:ext cx="3352800" cy="381000"/>
          </a:xfrm>
          <a:prstGeom prst="roundRect">
            <a:avLst/>
          </a:prstGeom>
          <a:solidFill>
            <a:srgbClr val="00205C"/>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76200" tIns="0" rIns="0" bIns="0" rtlCol="0" anchor="ctr"/>
          <a:lstStyle/>
          <a:p>
            <a:pPr indent="0" algn="ctr"/>
            <a:r>
              <a:rPr lang="en-US" sz="1667" b="1">
                <a:solidFill>
                  <a:schemeClr val="bg1"/>
                </a:solidFill>
              </a:rPr>
              <a:t>Client Need </a:t>
            </a:r>
          </a:p>
        </p:txBody>
      </p:sp>
      <p:sp>
        <p:nvSpPr>
          <p:cNvPr id="12" name="Rectangle: Rounded Corners 11">
            <a:extLst>
              <a:ext uri="{FF2B5EF4-FFF2-40B4-BE49-F238E27FC236}">
                <a16:creationId xmlns:a16="http://schemas.microsoft.com/office/drawing/2014/main" id="{9F33FE42-49A0-4E0F-88F8-20C8AF2277E9}"/>
              </a:ext>
            </a:extLst>
          </p:cNvPr>
          <p:cNvSpPr/>
          <p:nvPr userDrawn="1"/>
        </p:nvSpPr>
        <p:spPr>
          <a:xfrm>
            <a:off x="4419600" y="1675765"/>
            <a:ext cx="3352800" cy="381000"/>
          </a:xfrm>
          <a:prstGeom prst="roundRect">
            <a:avLst/>
          </a:prstGeom>
          <a:solidFill>
            <a:srgbClr val="00205C"/>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76200" tIns="0" rIns="0" bIns="0" rtlCol="0" anchor="ctr"/>
          <a:lstStyle/>
          <a:p>
            <a:pPr indent="0" algn="ctr"/>
            <a:r>
              <a:rPr lang="en-US" sz="1667" b="1">
                <a:solidFill>
                  <a:schemeClr val="bg1"/>
                </a:solidFill>
              </a:rPr>
              <a:t>Solution Provided </a:t>
            </a:r>
          </a:p>
        </p:txBody>
      </p:sp>
      <p:sp>
        <p:nvSpPr>
          <p:cNvPr id="13" name="Rectangle: Rounded Corners 12">
            <a:extLst>
              <a:ext uri="{FF2B5EF4-FFF2-40B4-BE49-F238E27FC236}">
                <a16:creationId xmlns:a16="http://schemas.microsoft.com/office/drawing/2014/main" id="{301A0A5A-E97D-4332-962E-873D2C896FDF}"/>
              </a:ext>
            </a:extLst>
          </p:cNvPr>
          <p:cNvSpPr/>
          <p:nvPr userDrawn="1"/>
        </p:nvSpPr>
        <p:spPr>
          <a:xfrm>
            <a:off x="8229599" y="1675765"/>
            <a:ext cx="3352800" cy="381000"/>
          </a:xfrm>
          <a:prstGeom prst="roundRect">
            <a:avLst/>
          </a:prstGeom>
          <a:solidFill>
            <a:srgbClr val="00205C"/>
          </a:solidFill>
          <a:ln>
            <a:noFill/>
          </a:ln>
        </p:spPr>
        <p:style>
          <a:lnRef idx="2">
            <a:schemeClr val="accent1">
              <a:shade val="50000"/>
            </a:schemeClr>
          </a:lnRef>
          <a:fillRef idx="1">
            <a:schemeClr val="accent1"/>
          </a:fillRef>
          <a:effectRef idx="0">
            <a:schemeClr val="accent1"/>
          </a:effectRef>
          <a:fontRef idx="minor">
            <a:schemeClr val="lt1"/>
          </a:fontRef>
        </p:style>
        <p:txBody>
          <a:bodyPr lIns="76200" tIns="0" rIns="0" bIns="0" rtlCol="0" anchor="ctr"/>
          <a:lstStyle/>
          <a:p>
            <a:pPr indent="0" algn="ctr"/>
            <a:r>
              <a:rPr lang="en-US" sz="1667" b="1">
                <a:solidFill>
                  <a:schemeClr val="bg1"/>
                </a:solidFill>
              </a:rPr>
              <a:t>Benefits / Results</a:t>
            </a:r>
          </a:p>
        </p:txBody>
      </p:sp>
      <p:sp>
        <p:nvSpPr>
          <p:cNvPr id="3" name="Freeform 3">
            <a:extLst>
              <a:ext uri="{FF2B5EF4-FFF2-40B4-BE49-F238E27FC236}">
                <a16:creationId xmlns:a16="http://schemas.microsoft.com/office/drawing/2014/main" id="{69CF0E4E-5812-35E6-36A7-929A3F4498C1}"/>
              </a:ext>
            </a:extLst>
          </p:cNvPr>
          <p:cNvSpPr/>
          <p:nvPr userDrawn="1"/>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4" name="Rectangle 3">
            <a:extLst>
              <a:ext uri="{FF2B5EF4-FFF2-40B4-BE49-F238E27FC236}">
                <a16:creationId xmlns:a16="http://schemas.microsoft.com/office/drawing/2014/main" id="{9CD3BDE1-5D54-852C-26AE-65292FDFF2C8}"/>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grpSp>
        <p:nvGrpSpPr>
          <p:cNvPr id="35" name="Group 34">
            <a:extLst>
              <a:ext uri="{FF2B5EF4-FFF2-40B4-BE49-F238E27FC236}">
                <a16:creationId xmlns:a16="http://schemas.microsoft.com/office/drawing/2014/main" id="{A056F86F-C651-27CC-7435-FB8C0802E013}"/>
              </a:ext>
            </a:extLst>
          </p:cNvPr>
          <p:cNvGrpSpPr/>
          <p:nvPr userDrawn="1"/>
        </p:nvGrpSpPr>
        <p:grpSpPr>
          <a:xfrm>
            <a:off x="10241280" y="365761"/>
            <a:ext cx="1371600" cy="450929"/>
            <a:chOff x="10241280" y="365760"/>
            <a:chExt cx="1371600" cy="450929"/>
          </a:xfrm>
        </p:grpSpPr>
        <p:grpSp>
          <p:nvGrpSpPr>
            <p:cNvPr id="36" name="Picture 1">
              <a:extLst>
                <a:ext uri="{FF2B5EF4-FFF2-40B4-BE49-F238E27FC236}">
                  <a16:creationId xmlns:a16="http://schemas.microsoft.com/office/drawing/2014/main" id="{E06592EA-719C-7D79-914A-C00B1D820821}"/>
                </a:ext>
              </a:extLst>
            </p:cNvPr>
            <p:cNvGrpSpPr/>
            <p:nvPr/>
          </p:nvGrpSpPr>
          <p:grpSpPr>
            <a:xfrm>
              <a:off x="10241280" y="458992"/>
              <a:ext cx="1280717" cy="260488"/>
              <a:chOff x="10397324" y="505723"/>
              <a:chExt cx="1000113" cy="203415"/>
            </a:xfrm>
            <a:solidFill>
              <a:srgbClr val="000000"/>
            </a:solidFill>
          </p:grpSpPr>
          <p:grpSp>
            <p:nvGrpSpPr>
              <p:cNvPr id="49" name="Picture 1">
                <a:extLst>
                  <a:ext uri="{FF2B5EF4-FFF2-40B4-BE49-F238E27FC236}">
                    <a16:creationId xmlns:a16="http://schemas.microsoft.com/office/drawing/2014/main" id="{672BCB43-FD12-79C1-765D-31FF27DAECA2}"/>
                  </a:ext>
                </a:extLst>
              </p:cNvPr>
              <p:cNvGrpSpPr/>
              <p:nvPr/>
            </p:nvGrpSpPr>
            <p:grpSpPr>
              <a:xfrm>
                <a:off x="10397324" y="569648"/>
                <a:ext cx="1000113" cy="139491"/>
                <a:chOff x="10397324" y="569648"/>
                <a:chExt cx="1000113" cy="139491"/>
              </a:xfrm>
              <a:solidFill>
                <a:srgbClr val="000000"/>
              </a:solidFill>
            </p:grpSpPr>
            <p:sp>
              <p:nvSpPr>
                <p:cNvPr id="51" name="Freeform: Shape 50">
                  <a:extLst>
                    <a:ext uri="{FF2B5EF4-FFF2-40B4-BE49-F238E27FC236}">
                      <a16:creationId xmlns:a16="http://schemas.microsoft.com/office/drawing/2014/main" id="{BC9F54D0-12A2-7F4C-3DA1-4275BFF5015F}"/>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sz="1800"/>
                </a:p>
              </p:txBody>
            </p:sp>
            <p:sp>
              <p:nvSpPr>
                <p:cNvPr id="52" name="Freeform: Shape 51">
                  <a:extLst>
                    <a:ext uri="{FF2B5EF4-FFF2-40B4-BE49-F238E27FC236}">
                      <a16:creationId xmlns:a16="http://schemas.microsoft.com/office/drawing/2014/main" id="{ACFC6F61-F66A-2C21-C791-A3440C9D72D1}"/>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sz="1800"/>
                </a:p>
              </p:txBody>
            </p:sp>
            <p:sp>
              <p:nvSpPr>
                <p:cNvPr id="53" name="Freeform: Shape 52">
                  <a:extLst>
                    <a:ext uri="{FF2B5EF4-FFF2-40B4-BE49-F238E27FC236}">
                      <a16:creationId xmlns:a16="http://schemas.microsoft.com/office/drawing/2014/main" id="{79C9EDB2-F056-ABFC-194A-EEC9F27ADDEE}"/>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sz="1800"/>
                </a:p>
              </p:txBody>
            </p:sp>
            <p:sp>
              <p:nvSpPr>
                <p:cNvPr id="54" name="Freeform: Shape 53">
                  <a:extLst>
                    <a:ext uri="{FF2B5EF4-FFF2-40B4-BE49-F238E27FC236}">
                      <a16:creationId xmlns:a16="http://schemas.microsoft.com/office/drawing/2014/main" id="{0E4241D4-1764-0D92-2028-C44776DD47DE}"/>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sz="1800"/>
                </a:p>
              </p:txBody>
            </p:sp>
            <p:sp>
              <p:nvSpPr>
                <p:cNvPr id="55" name="Freeform: Shape 54">
                  <a:extLst>
                    <a:ext uri="{FF2B5EF4-FFF2-40B4-BE49-F238E27FC236}">
                      <a16:creationId xmlns:a16="http://schemas.microsoft.com/office/drawing/2014/main" id="{05268F7D-FFEF-A860-0277-FA358E758E93}"/>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sz="1800"/>
                </a:p>
              </p:txBody>
            </p:sp>
            <p:sp>
              <p:nvSpPr>
                <p:cNvPr id="56" name="Freeform: Shape 55">
                  <a:extLst>
                    <a:ext uri="{FF2B5EF4-FFF2-40B4-BE49-F238E27FC236}">
                      <a16:creationId xmlns:a16="http://schemas.microsoft.com/office/drawing/2014/main" id="{F3717D9A-AFDC-F0D8-8EFA-5D0F4C3B0E6B}"/>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sz="1800"/>
                </a:p>
              </p:txBody>
            </p:sp>
          </p:grpSp>
          <p:sp>
            <p:nvSpPr>
              <p:cNvPr id="50" name="Freeform: Shape 49">
                <a:extLst>
                  <a:ext uri="{FF2B5EF4-FFF2-40B4-BE49-F238E27FC236}">
                    <a16:creationId xmlns:a16="http://schemas.microsoft.com/office/drawing/2014/main" id="{1E7217A3-288E-F17B-3228-47EEC89956F6}"/>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sz="1800"/>
              </a:p>
            </p:txBody>
          </p:sp>
        </p:grpSp>
        <p:sp>
          <p:nvSpPr>
            <p:cNvPr id="37" name="Freeform: Shape 36">
              <a:extLst>
                <a:ext uri="{FF2B5EF4-FFF2-40B4-BE49-F238E27FC236}">
                  <a16:creationId xmlns:a16="http://schemas.microsoft.com/office/drawing/2014/main" id="{DC1B6F77-4A1C-D8B1-3EF0-CCE22EDA638D}"/>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sz="1800"/>
            </a:p>
          </p:txBody>
        </p:sp>
        <p:sp>
          <p:nvSpPr>
            <p:cNvPr id="38" name="Freeform: Shape 37">
              <a:extLst>
                <a:ext uri="{FF2B5EF4-FFF2-40B4-BE49-F238E27FC236}">
                  <a16:creationId xmlns:a16="http://schemas.microsoft.com/office/drawing/2014/main" id="{9AC3BDD4-315B-B0F5-11AC-DD187F0B9FDE}"/>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sz="1800"/>
            </a:p>
          </p:txBody>
        </p:sp>
        <p:sp>
          <p:nvSpPr>
            <p:cNvPr id="39" name="Freeform: Shape 38">
              <a:extLst>
                <a:ext uri="{FF2B5EF4-FFF2-40B4-BE49-F238E27FC236}">
                  <a16:creationId xmlns:a16="http://schemas.microsoft.com/office/drawing/2014/main" id="{0E0C8162-CF1B-B603-246B-C0845FF4168B}"/>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sz="1800"/>
            </a:p>
          </p:txBody>
        </p:sp>
        <p:sp>
          <p:nvSpPr>
            <p:cNvPr id="40" name="Freeform: Shape 39">
              <a:extLst>
                <a:ext uri="{FF2B5EF4-FFF2-40B4-BE49-F238E27FC236}">
                  <a16:creationId xmlns:a16="http://schemas.microsoft.com/office/drawing/2014/main" id="{05B22B83-4E22-4478-1C21-D290449F20E7}"/>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sz="1800"/>
            </a:p>
          </p:txBody>
        </p:sp>
        <p:sp>
          <p:nvSpPr>
            <p:cNvPr id="41" name="Freeform: Shape 40">
              <a:extLst>
                <a:ext uri="{FF2B5EF4-FFF2-40B4-BE49-F238E27FC236}">
                  <a16:creationId xmlns:a16="http://schemas.microsoft.com/office/drawing/2014/main" id="{82F0EF63-A611-5AC1-E256-2CD206350EFC}"/>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sz="1800"/>
            </a:p>
          </p:txBody>
        </p:sp>
        <p:sp>
          <p:nvSpPr>
            <p:cNvPr id="42" name="Freeform: Shape 41">
              <a:extLst>
                <a:ext uri="{FF2B5EF4-FFF2-40B4-BE49-F238E27FC236}">
                  <a16:creationId xmlns:a16="http://schemas.microsoft.com/office/drawing/2014/main" id="{7083C2F8-40A9-28E9-B020-C296EBC99896}"/>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sz="1800"/>
            </a:p>
          </p:txBody>
        </p:sp>
        <p:sp>
          <p:nvSpPr>
            <p:cNvPr id="43" name="Freeform: Shape 42">
              <a:extLst>
                <a:ext uri="{FF2B5EF4-FFF2-40B4-BE49-F238E27FC236}">
                  <a16:creationId xmlns:a16="http://schemas.microsoft.com/office/drawing/2014/main" id="{B7065CA8-C1F5-1CAE-CEA0-405E7F5351F7}"/>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sz="1800"/>
            </a:p>
          </p:txBody>
        </p:sp>
        <p:sp>
          <p:nvSpPr>
            <p:cNvPr id="44" name="Freeform: Shape 43">
              <a:extLst>
                <a:ext uri="{FF2B5EF4-FFF2-40B4-BE49-F238E27FC236}">
                  <a16:creationId xmlns:a16="http://schemas.microsoft.com/office/drawing/2014/main" id="{CBE3D507-BC3E-BEE7-E2CB-45401A67368D}"/>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sz="1800"/>
            </a:p>
          </p:txBody>
        </p:sp>
        <p:sp>
          <p:nvSpPr>
            <p:cNvPr id="45" name="Freeform: Shape 44">
              <a:extLst>
                <a:ext uri="{FF2B5EF4-FFF2-40B4-BE49-F238E27FC236}">
                  <a16:creationId xmlns:a16="http://schemas.microsoft.com/office/drawing/2014/main" id="{F0EB14D8-CA4F-CA25-FD1D-9E2D1F0582A5}"/>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sz="1800"/>
            </a:p>
          </p:txBody>
        </p:sp>
        <p:sp>
          <p:nvSpPr>
            <p:cNvPr id="46" name="Freeform: Shape 45">
              <a:extLst>
                <a:ext uri="{FF2B5EF4-FFF2-40B4-BE49-F238E27FC236}">
                  <a16:creationId xmlns:a16="http://schemas.microsoft.com/office/drawing/2014/main" id="{48B1E9F5-06D3-1F17-204E-E26628580BBD}"/>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sz="1800"/>
            </a:p>
          </p:txBody>
        </p:sp>
        <p:sp>
          <p:nvSpPr>
            <p:cNvPr id="47" name="Freeform: Shape 46">
              <a:extLst>
                <a:ext uri="{FF2B5EF4-FFF2-40B4-BE49-F238E27FC236}">
                  <a16:creationId xmlns:a16="http://schemas.microsoft.com/office/drawing/2014/main" id="{88D481C9-4460-A670-7945-DCF27BE5A1FC}"/>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sz="1800"/>
            </a:p>
          </p:txBody>
        </p:sp>
        <p:sp>
          <p:nvSpPr>
            <p:cNvPr id="48" name="Freeform: Shape 47">
              <a:extLst>
                <a:ext uri="{FF2B5EF4-FFF2-40B4-BE49-F238E27FC236}">
                  <a16:creationId xmlns:a16="http://schemas.microsoft.com/office/drawing/2014/main" id="{5AD04486-79BA-DB32-2C8E-3CC08D0093CA}"/>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sz="1800"/>
            </a:p>
          </p:txBody>
        </p:sp>
      </p:grpSp>
      <p:sp>
        <p:nvSpPr>
          <p:cNvPr id="2" name="Title 1">
            <a:extLst>
              <a:ext uri="{FF2B5EF4-FFF2-40B4-BE49-F238E27FC236}">
                <a16:creationId xmlns:a16="http://schemas.microsoft.com/office/drawing/2014/main" id="{7E7C9079-FD8C-F092-748D-27B4CCE37626}"/>
              </a:ext>
            </a:extLst>
          </p:cNvPr>
          <p:cNvSpPr>
            <a:spLocks noGrp="1"/>
          </p:cNvSpPr>
          <p:nvPr>
            <p:ph type="title"/>
          </p:nvPr>
        </p:nvSpPr>
        <p:spPr>
          <a:xfrm>
            <a:off x="640080" y="365125"/>
            <a:ext cx="9601200" cy="548640"/>
          </a:xfrm>
          <a:prstGeom prst="rect">
            <a:avLst/>
          </a:prstGeom>
        </p:spPr>
        <p:txBody>
          <a:bodyPr lIns="0" tIns="0" rIns="0" bIns="0">
            <a:normAutofit/>
          </a:bodyPr>
          <a:lstStyle>
            <a:lvl1pPr algn="l" defTabSz="914340" rtl="0" eaLnBrk="1" latinLnBrk="0" hangingPunct="1">
              <a:lnSpc>
                <a:spcPct val="90000"/>
              </a:lnSpc>
              <a:spcBef>
                <a:spcPct val="0"/>
              </a:spcBef>
              <a:buNone/>
              <a:defRPr lang="en-US" sz="3000" kern="1200" spc="-150" dirty="0">
                <a:solidFill>
                  <a:srgbClr val="002060"/>
                </a:solidFill>
                <a:latin typeface="+mj-lt"/>
                <a:ea typeface="+mj-ea"/>
                <a:cs typeface="+mj-cs"/>
              </a:defRPr>
            </a:lvl1pPr>
          </a:lstStyle>
          <a:p>
            <a:r>
              <a:rPr lang="en-US"/>
              <a:t>Click to edit Master title style</a:t>
            </a:r>
          </a:p>
        </p:txBody>
      </p:sp>
      <p:sp>
        <p:nvSpPr>
          <p:cNvPr id="5" name="Subtitle 2">
            <a:extLst>
              <a:ext uri="{FF2B5EF4-FFF2-40B4-BE49-F238E27FC236}">
                <a16:creationId xmlns:a16="http://schemas.microsoft.com/office/drawing/2014/main" id="{38067A1A-6D36-1C93-C4CB-38A1B083BCFF}"/>
              </a:ext>
            </a:extLst>
          </p:cNvPr>
          <p:cNvSpPr>
            <a:spLocks noGrp="1"/>
          </p:cNvSpPr>
          <p:nvPr>
            <p:ph type="subTitle" idx="13"/>
          </p:nvPr>
        </p:nvSpPr>
        <p:spPr>
          <a:xfrm>
            <a:off x="639156" y="914400"/>
            <a:ext cx="10972800" cy="457200"/>
          </a:xfrm>
          <a:prstGeom prst="rect">
            <a:avLst/>
          </a:prstGeom>
        </p:spPr>
        <p:txBody>
          <a:bodyPr lIns="0" tIns="0" rIns="0" bIns="0"/>
          <a:lstStyle>
            <a:lvl1pPr marL="0" indent="0" algn="l">
              <a:buNone/>
              <a:defRPr sz="1600">
                <a:solidFill>
                  <a:schemeClr val="bg1">
                    <a:lumMod val="50000"/>
                  </a:schemeClr>
                </a:solidFill>
                <a:latin typeface="+mj-lt"/>
              </a:defRPr>
            </a:lvl1pPr>
            <a:lvl2pPr marL="457171" indent="0" algn="ctr">
              <a:buNone/>
              <a:defRPr sz="2000"/>
            </a:lvl2pPr>
            <a:lvl3pPr marL="914340" indent="0" algn="ctr">
              <a:buNone/>
              <a:defRPr sz="1800"/>
            </a:lvl3pPr>
            <a:lvl4pPr marL="1371511" indent="0" algn="ctr">
              <a:buNone/>
              <a:defRPr sz="1600"/>
            </a:lvl4pPr>
            <a:lvl5pPr marL="1828681" indent="0" algn="ctr">
              <a:buNone/>
              <a:defRPr sz="1600"/>
            </a:lvl5pPr>
            <a:lvl6pPr marL="2285852" indent="0" algn="ctr">
              <a:buNone/>
              <a:defRPr sz="1600"/>
            </a:lvl6pPr>
            <a:lvl7pPr marL="2743021" indent="0" algn="ctr">
              <a:buNone/>
              <a:defRPr sz="1600"/>
            </a:lvl7pPr>
            <a:lvl8pPr marL="3200192" indent="0" algn="ctr">
              <a:buNone/>
              <a:defRPr sz="1600"/>
            </a:lvl8pPr>
            <a:lvl9pPr marL="3657363" indent="0" algn="ctr">
              <a:buNone/>
              <a:defRPr sz="1600"/>
            </a:lvl9pPr>
          </a:lstStyle>
          <a:p>
            <a:r>
              <a:rPr lang="en-US"/>
              <a:t>Click to edit Master subtitle style</a:t>
            </a:r>
          </a:p>
        </p:txBody>
      </p:sp>
    </p:spTree>
    <p:extLst>
      <p:ext uri="{BB962C8B-B14F-4D97-AF65-F5344CB8AC3E}">
        <p14:creationId xmlns:p14="http://schemas.microsoft.com/office/powerpoint/2010/main" val="662920496"/>
      </p:ext>
    </p:extLst>
  </p:cSld>
  <p:clrMapOvr>
    <a:masterClrMapping/>
  </p:clrMapOvr>
  <p:transition>
    <p:fade/>
  </p:transition>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seStudy Vertical (2+1)">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13957CB9-91B2-415A-9560-84FE35DA83E4}"/>
              </a:ext>
            </a:extLst>
          </p:cNvPr>
          <p:cNvSpPr>
            <a:spLocks noGrp="1"/>
          </p:cNvSpPr>
          <p:nvPr>
            <p:ph sz="quarter" idx="16"/>
          </p:nvPr>
        </p:nvSpPr>
        <p:spPr>
          <a:xfrm>
            <a:off x="609600" y="2438400"/>
            <a:ext cx="3352800" cy="3886200"/>
          </a:xfrm>
        </p:spPr>
        <p:txBody>
          <a:bodyPr lIns="0" tIns="0" rIns="0" bIns="0">
            <a:noAutofit/>
          </a:bodyPr>
          <a:lstStyle>
            <a:lvl1pPr marL="152394" indent="-152394">
              <a:lnSpc>
                <a:spcPct val="100000"/>
              </a:lnSpc>
              <a:spcBef>
                <a:spcPts val="0"/>
              </a:spcBef>
              <a:spcAft>
                <a:spcPts val="0"/>
              </a:spcAft>
              <a:buClrTx/>
              <a:buFont typeface="Arial" panose="020B0604020202020204" pitchFamily="34" charset="0"/>
              <a:buChar char="•"/>
              <a:defRPr sz="1167">
                <a:solidFill>
                  <a:srgbClr val="000000"/>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32" name="Content Placeholder 6">
            <a:extLst>
              <a:ext uri="{FF2B5EF4-FFF2-40B4-BE49-F238E27FC236}">
                <a16:creationId xmlns:a16="http://schemas.microsoft.com/office/drawing/2014/main" id="{21B3ECE8-CBEC-4ABD-8761-861E85645AAF}"/>
              </a:ext>
            </a:extLst>
          </p:cNvPr>
          <p:cNvSpPr>
            <a:spLocks noGrp="1"/>
          </p:cNvSpPr>
          <p:nvPr>
            <p:ph sz="quarter" idx="17"/>
          </p:nvPr>
        </p:nvSpPr>
        <p:spPr>
          <a:xfrm>
            <a:off x="8229600" y="2438400"/>
            <a:ext cx="3352800" cy="3886200"/>
          </a:xfrm>
        </p:spPr>
        <p:txBody>
          <a:bodyPr lIns="0" tIns="0" rIns="0" bIns="0">
            <a:noAutofit/>
          </a:bodyPr>
          <a:lstStyle>
            <a:lvl1pPr marL="152394" indent="-152394">
              <a:lnSpc>
                <a:spcPct val="100000"/>
              </a:lnSpc>
              <a:spcBef>
                <a:spcPts val="0"/>
              </a:spcBef>
              <a:spcAft>
                <a:spcPts val="0"/>
              </a:spcAft>
              <a:buClrTx/>
              <a:buFont typeface="Arial" panose="020B0604020202020204" pitchFamily="34" charset="0"/>
              <a:buChar char="•"/>
              <a:defRPr sz="1167">
                <a:solidFill>
                  <a:srgbClr val="000000"/>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33" name="Content Placeholder 6">
            <a:extLst>
              <a:ext uri="{FF2B5EF4-FFF2-40B4-BE49-F238E27FC236}">
                <a16:creationId xmlns:a16="http://schemas.microsoft.com/office/drawing/2014/main" id="{1489F01B-439A-4FA9-B2E3-569E57B85488}"/>
              </a:ext>
            </a:extLst>
          </p:cNvPr>
          <p:cNvSpPr>
            <a:spLocks noGrp="1"/>
          </p:cNvSpPr>
          <p:nvPr>
            <p:ph sz="quarter" idx="18"/>
          </p:nvPr>
        </p:nvSpPr>
        <p:spPr>
          <a:xfrm>
            <a:off x="4419600" y="2438400"/>
            <a:ext cx="3352800" cy="3886200"/>
          </a:xfrm>
        </p:spPr>
        <p:txBody>
          <a:bodyPr lIns="0" tIns="0" rIns="0" bIns="0">
            <a:noAutofit/>
          </a:bodyPr>
          <a:lstStyle>
            <a:lvl1pPr marL="152394" indent="-152394">
              <a:lnSpc>
                <a:spcPct val="100000"/>
              </a:lnSpc>
              <a:spcBef>
                <a:spcPts val="0"/>
              </a:spcBef>
              <a:spcAft>
                <a:spcPts val="0"/>
              </a:spcAft>
              <a:buClrTx/>
              <a:buFont typeface="Arial" panose="020B0604020202020204" pitchFamily="34" charset="0"/>
              <a:buChar char="•"/>
              <a:defRPr sz="1167">
                <a:solidFill>
                  <a:srgbClr val="000000"/>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11" name="Rectangle: Rounded Corners 10">
            <a:extLst>
              <a:ext uri="{FF2B5EF4-FFF2-40B4-BE49-F238E27FC236}">
                <a16:creationId xmlns:a16="http://schemas.microsoft.com/office/drawing/2014/main" id="{94218ED7-3999-4D24-9687-BD71E60E81A0}"/>
              </a:ext>
            </a:extLst>
          </p:cNvPr>
          <p:cNvSpPr/>
          <p:nvPr userDrawn="1"/>
        </p:nvSpPr>
        <p:spPr>
          <a:xfrm>
            <a:off x="609600" y="1981200"/>
            <a:ext cx="3352800" cy="381000"/>
          </a:xfrm>
          <a:prstGeom prst="roundRect">
            <a:avLst/>
          </a:prstGeom>
          <a:solidFill>
            <a:srgbClr val="00205C"/>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76200" tIns="0" rIns="0" bIns="0" rtlCol="0" anchor="ctr"/>
          <a:lstStyle/>
          <a:p>
            <a:pPr indent="0" algn="ctr"/>
            <a:r>
              <a:rPr lang="en-US" sz="1667" b="1">
                <a:solidFill>
                  <a:schemeClr val="bg1"/>
                </a:solidFill>
              </a:rPr>
              <a:t>Client Need </a:t>
            </a:r>
          </a:p>
        </p:txBody>
      </p:sp>
      <p:sp>
        <p:nvSpPr>
          <p:cNvPr id="12" name="Rectangle: Rounded Corners 11">
            <a:extLst>
              <a:ext uri="{FF2B5EF4-FFF2-40B4-BE49-F238E27FC236}">
                <a16:creationId xmlns:a16="http://schemas.microsoft.com/office/drawing/2014/main" id="{9F33FE42-49A0-4E0F-88F8-20C8AF2277E9}"/>
              </a:ext>
            </a:extLst>
          </p:cNvPr>
          <p:cNvSpPr/>
          <p:nvPr userDrawn="1"/>
        </p:nvSpPr>
        <p:spPr>
          <a:xfrm>
            <a:off x="4419600" y="1981200"/>
            <a:ext cx="3352800" cy="381000"/>
          </a:xfrm>
          <a:prstGeom prst="roundRect">
            <a:avLst/>
          </a:prstGeom>
          <a:solidFill>
            <a:srgbClr val="00205C"/>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76200" tIns="0" rIns="0" bIns="0" rtlCol="0" anchor="ctr"/>
          <a:lstStyle/>
          <a:p>
            <a:pPr indent="0" algn="ctr"/>
            <a:r>
              <a:rPr lang="en-US" sz="1667" b="1">
                <a:solidFill>
                  <a:schemeClr val="bg1"/>
                </a:solidFill>
              </a:rPr>
              <a:t>Solution Provided </a:t>
            </a:r>
          </a:p>
        </p:txBody>
      </p:sp>
      <p:sp>
        <p:nvSpPr>
          <p:cNvPr id="13" name="Rectangle: Rounded Corners 12">
            <a:extLst>
              <a:ext uri="{FF2B5EF4-FFF2-40B4-BE49-F238E27FC236}">
                <a16:creationId xmlns:a16="http://schemas.microsoft.com/office/drawing/2014/main" id="{301A0A5A-E97D-4332-962E-873D2C896FDF}"/>
              </a:ext>
            </a:extLst>
          </p:cNvPr>
          <p:cNvSpPr/>
          <p:nvPr userDrawn="1"/>
        </p:nvSpPr>
        <p:spPr>
          <a:xfrm>
            <a:off x="8229599" y="1981200"/>
            <a:ext cx="3352800" cy="381000"/>
          </a:xfrm>
          <a:prstGeom prst="roundRect">
            <a:avLst/>
          </a:prstGeom>
          <a:solidFill>
            <a:srgbClr val="00205C"/>
          </a:solidFill>
          <a:ln>
            <a:noFill/>
          </a:ln>
        </p:spPr>
        <p:style>
          <a:lnRef idx="2">
            <a:schemeClr val="accent1">
              <a:shade val="50000"/>
            </a:schemeClr>
          </a:lnRef>
          <a:fillRef idx="1">
            <a:schemeClr val="accent1"/>
          </a:fillRef>
          <a:effectRef idx="0">
            <a:schemeClr val="accent1"/>
          </a:effectRef>
          <a:fontRef idx="minor">
            <a:schemeClr val="lt1"/>
          </a:fontRef>
        </p:style>
        <p:txBody>
          <a:bodyPr lIns="76200" tIns="0" rIns="0" bIns="0" rtlCol="0" anchor="ctr"/>
          <a:lstStyle/>
          <a:p>
            <a:pPr indent="0" algn="ctr"/>
            <a:r>
              <a:rPr lang="en-US" sz="1667" b="1">
                <a:solidFill>
                  <a:schemeClr val="bg1"/>
                </a:solidFill>
              </a:rPr>
              <a:t>Benefits / Results</a:t>
            </a:r>
          </a:p>
        </p:txBody>
      </p:sp>
      <p:sp>
        <p:nvSpPr>
          <p:cNvPr id="3" name="Freeform 3">
            <a:extLst>
              <a:ext uri="{FF2B5EF4-FFF2-40B4-BE49-F238E27FC236}">
                <a16:creationId xmlns:a16="http://schemas.microsoft.com/office/drawing/2014/main" id="{69CF0E4E-5812-35E6-36A7-929A3F4498C1}"/>
              </a:ext>
            </a:extLst>
          </p:cNvPr>
          <p:cNvSpPr/>
          <p:nvPr userDrawn="1"/>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4" name="Rectangle 3">
            <a:extLst>
              <a:ext uri="{FF2B5EF4-FFF2-40B4-BE49-F238E27FC236}">
                <a16:creationId xmlns:a16="http://schemas.microsoft.com/office/drawing/2014/main" id="{9CD3BDE1-5D54-852C-26AE-65292FDFF2C8}"/>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sp>
        <p:nvSpPr>
          <p:cNvPr id="34" name="Title 1">
            <a:extLst>
              <a:ext uri="{FF2B5EF4-FFF2-40B4-BE49-F238E27FC236}">
                <a16:creationId xmlns:a16="http://schemas.microsoft.com/office/drawing/2014/main" id="{5541FDFE-5D59-A39E-4C38-4948B728D0F3}"/>
              </a:ext>
            </a:extLst>
          </p:cNvPr>
          <p:cNvSpPr>
            <a:spLocks noGrp="1"/>
          </p:cNvSpPr>
          <p:nvPr>
            <p:ph type="title"/>
          </p:nvPr>
        </p:nvSpPr>
        <p:spPr>
          <a:xfrm>
            <a:off x="640080" y="365125"/>
            <a:ext cx="9601200" cy="548640"/>
          </a:xfrm>
          <a:prstGeom prst="rect">
            <a:avLst/>
          </a:prstGeom>
        </p:spPr>
        <p:txBody>
          <a:bodyPr lIns="0" tIns="0" rIns="0" bIns="0">
            <a:normAutofit/>
          </a:bodyPr>
          <a:lstStyle>
            <a:lvl1pPr algn="l" defTabSz="914340" rtl="0" eaLnBrk="1" latinLnBrk="0" hangingPunct="1">
              <a:lnSpc>
                <a:spcPct val="90000"/>
              </a:lnSpc>
              <a:spcBef>
                <a:spcPct val="0"/>
              </a:spcBef>
              <a:buNone/>
              <a:defRPr lang="en-US" sz="3000" kern="1200" spc="-150" dirty="0">
                <a:solidFill>
                  <a:srgbClr val="002060"/>
                </a:solidFill>
                <a:latin typeface="+mj-lt"/>
                <a:ea typeface="+mj-ea"/>
                <a:cs typeface="+mj-cs"/>
              </a:defRPr>
            </a:lvl1pPr>
          </a:lstStyle>
          <a:p>
            <a:r>
              <a:rPr lang="en-US"/>
              <a:t>Click to edit Master title style</a:t>
            </a:r>
          </a:p>
        </p:txBody>
      </p:sp>
      <p:grpSp>
        <p:nvGrpSpPr>
          <p:cNvPr id="35" name="Group 34">
            <a:extLst>
              <a:ext uri="{FF2B5EF4-FFF2-40B4-BE49-F238E27FC236}">
                <a16:creationId xmlns:a16="http://schemas.microsoft.com/office/drawing/2014/main" id="{A056F86F-C651-27CC-7435-FB8C0802E013}"/>
              </a:ext>
            </a:extLst>
          </p:cNvPr>
          <p:cNvGrpSpPr/>
          <p:nvPr userDrawn="1"/>
        </p:nvGrpSpPr>
        <p:grpSpPr>
          <a:xfrm>
            <a:off x="10241280" y="365761"/>
            <a:ext cx="1371600" cy="450929"/>
            <a:chOff x="10241280" y="365760"/>
            <a:chExt cx="1371600" cy="450929"/>
          </a:xfrm>
        </p:grpSpPr>
        <p:grpSp>
          <p:nvGrpSpPr>
            <p:cNvPr id="36" name="Picture 1">
              <a:extLst>
                <a:ext uri="{FF2B5EF4-FFF2-40B4-BE49-F238E27FC236}">
                  <a16:creationId xmlns:a16="http://schemas.microsoft.com/office/drawing/2014/main" id="{E06592EA-719C-7D79-914A-C00B1D820821}"/>
                </a:ext>
              </a:extLst>
            </p:cNvPr>
            <p:cNvGrpSpPr/>
            <p:nvPr/>
          </p:nvGrpSpPr>
          <p:grpSpPr>
            <a:xfrm>
              <a:off x="10241280" y="458992"/>
              <a:ext cx="1280717" cy="260488"/>
              <a:chOff x="10397324" y="505723"/>
              <a:chExt cx="1000113" cy="203415"/>
            </a:xfrm>
            <a:solidFill>
              <a:srgbClr val="000000"/>
            </a:solidFill>
          </p:grpSpPr>
          <p:grpSp>
            <p:nvGrpSpPr>
              <p:cNvPr id="49" name="Picture 1">
                <a:extLst>
                  <a:ext uri="{FF2B5EF4-FFF2-40B4-BE49-F238E27FC236}">
                    <a16:creationId xmlns:a16="http://schemas.microsoft.com/office/drawing/2014/main" id="{672BCB43-FD12-79C1-765D-31FF27DAECA2}"/>
                  </a:ext>
                </a:extLst>
              </p:cNvPr>
              <p:cNvGrpSpPr/>
              <p:nvPr/>
            </p:nvGrpSpPr>
            <p:grpSpPr>
              <a:xfrm>
                <a:off x="10397324" y="569648"/>
                <a:ext cx="1000113" cy="139491"/>
                <a:chOff x="10397324" y="569648"/>
                <a:chExt cx="1000113" cy="139491"/>
              </a:xfrm>
              <a:solidFill>
                <a:srgbClr val="000000"/>
              </a:solidFill>
            </p:grpSpPr>
            <p:sp>
              <p:nvSpPr>
                <p:cNvPr id="51" name="Freeform: Shape 50">
                  <a:extLst>
                    <a:ext uri="{FF2B5EF4-FFF2-40B4-BE49-F238E27FC236}">
                      <a16:creationId xmlns:a16="http://schemas.microsoft.com/office/drawing/2014/main" id="{BC9F54D0-12A2-7F4C-3DA1-4275BFF5015F}"/>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sz="1800"/>
                </a:p>
              </p:txBody>
            </p:sp>
            <p:sp>
              <p:nvSpPr>
                <p:cNvPr id="52" name="Freeform: Shape 51">
                  <a:extLst>
                    <a:ext uri="{FF2B5EF4-FFF2-40B4-BE49-F238E27FC236}">
                      <a16:creationId xmlns:a16="http://schemas.microsoft.com/office/drawing/2014/main" id="{ACFC6F61-F66A-2C21-C791-A3440C9D72D1}"/>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sz="1800"/>
                </a:p>
              </p:txBody>
            </p:sp>
            <p:sp>
              <p:nvSpPr>
                <p:cNvPr id="53" name="Freeform: Shape 52">
                  <a:extLst>
                    <a:ext uri="{FF2B5EF4-FFF2-40B4-BE49-F238E27FC236}">
                      <a16:creationId xmlns:a16="http://schemas.microsoft.com/office/drawing/2014/main" id="{79C9EDB2-F056-ABFC-194A-EEC9F27ADDEE}"/>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sz="1800"/>
                </a:p>
              </p:txBody>
            </p:sp>
            <p:sp>
              <p:nvSpPr>
                <p:cNvPr id="54" name="Freeform: Shape 53">
                  <a:extLst>
                    <a:ext uri="{FF2B5EF4-FFF2-40B4-BE49-F238E27FC236}">
                      <a16:creationId xmlns:a16="http://schemas.microsoft.com/office/drawing/2014/main" id="{0E4241D4-1764-0D92-2028-C44776DD47DE}"/>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sz="1800"/>
                </a:p>
              </p:txBody>
            </p:sp>
            <p:sp>
              <p:nvSpPr>
                <p:cNvPr id="55" name="Freeform: Shape 54">
                  <a:extLst>
                    <a:ext uri="{FF2B5EF4-FFF2-40B4-BE49-F238E27FC236}">
                      <a16:creationId xmlns:a16="http://schemas.microsoft.com/office/drawing/2014/main" id="{05268F7D-FFEF-A860-0277-FA358E758E93}"/>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sz="1800"/>
                </a:p>
              </p:txBody>
            </p:sp>
            <p:sp>
              <p:nvSpPr>
                <p:cNvPr id="56" name="Freeform: Shape 55">
                  <a:extLst>
                    <a:ext uri="{FF2B5EF4-FFF2-40B4-BE49-F238E27FC236}">
                      <a16:creationId xmlns:a16="http://schemas.microsoft.com/office/drawing/2014/main" id="{F3717D9A-AFDC-F0D8-8EFA-5D0F4C3B0E6B}"/>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sz="1800"/>
                </a:p>
              </p:txBody>
            </p:sp>
          </p:grpSp>
          <p:sp>
            <p:nvSpPr>
              <p:cNvPr id="50" name="Freeform: Shape 49">
                <a:extLst>
                  <a:ext uri="{FF2B5EF4-FFF2-40B4-BE49-F238E27FC236}">
                    <a16:creationId xmlns:a16="http://schemas.microsoft.com/office/drawing/2014/main" id="{1E7217A3-288E-F17B-3228-47EEC89956F6}"/>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sz="1800"/>
              </a:p>
            </p:txBody>
          </p:sp>
        </p:grpSp>
        <p:sp>
          <p:nvSpPr>
            <p:cNvPr id="37" name="Freeform: Shape 36">
              <a:extLst>
                <a:ext uri="{FF2B5EF4-FFF2-40B4-BE49-F238E27FC236}">
                  <a16:creationId xmlns:a16="http://schemas.microsoft.com/office/drawing/2014/main" id="{DC1B6F77-4A1C-D8B1-3EF0-CCE22EDA638D}"/>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sz="1800"/>
            </a:p>
          </p:txBody>
        </p:sp>
        <p:sp>
          <p:nvSpPr>
            <p:cNvPr id="38" name="Freeform: Shape 37">
              <a:extLst>
                <a:ext uri="{FF2B5EF4-FFF2-40B4-BE49-F238E27FC236}">
                  <a16:creationId xmlns:a16="http://schemas.microsoft.com/office/drawing/2014/main" id="{9AC3BDD4-315B-B0F5-11AC-DD187F0B9FDE}"/>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sz="1800"/>
            </a:p>
          </p:txBody>
        </p:sp>
        <p:sp>
          <p:nvSpPr>
            <p:cNvPr id="39" name="Freeform: Shape 38">
              <a:extLst>
                <a:ext uri="{FF2B5EF4-FFF2-40B4-BE49-F238E27FC236}">
                  <a16:creationId xmlns:a16="http://schemas.microsoft.com/office/drawing/2014/main" id="{0E0C8162-CF1B-B603-246B-C0845FF4168B}"/>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sz="1800"/>
            </a:p>
          </p:txBody>
        </p:sp>
        <p:sp>
          <p:nvSpPr>
            <p:cNvPr id="40" name="Freeform: Shape 39">
              <a:extLst>
                <a:ext uri="{FF2B5EF4-FFF2-40B4-BE49-F238E27FC236}">
                  <a16:creationId xmlns:a16="http://schemas.microsoft.com/office/drawing/2014/main" id="{05B22B83-4E22-4478-1C21-D290449F20E7}"/>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sz="1800"/>
            </a:p>
          </p:txBody>
        </p:sp>
        <p:sp>
          <p:nvSpPr>
            <p:cNvPr id="41" name="Freeform: Shape 40">
              <a:extLst>
                <a:ext uri="{FF2B5EF4-FFF2-40B4-BE49-F238E27FC236}">
                  <a16:creationId xmlns:a16="http://schemas.microsoft.com/office/drawing/2014/main" id="{82F0EF63-A611-5AC1-E256-2CD206350EFC}"/>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sz="1800"/>
            </a:p>
          </p:txBody>
        </p:sp>
        <p:sp>
          <p:nvSpPr>
            <p:cNvPr id="42" name="Freeform: Shape 41">
              <a:extLst>
                <a:ext uri="{FF2B5EF4-FFF2-40B4-BE49-F238E27FC236}">
                  <a16:creationId xmlns:a16="http://schemas.microsoft.com/office/drawing/2014/main" id="{7083C2F8-40A9-28E9-B020-C296EBC99896}"/>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sz="1800"/>
            </a:p>
          </p:txBody>
        </p:sp>
        <p:sp>
          <p:nvSpPr>
            <p:cNvPr id="43" name="Freeform: Shape 42">
              <a:extLst>
                <a:ext uri="{FF2B5EF4-FFF2-40B4-BE49-F238E27FC236}">
                  <a16:creationId xmlns:a16="http://schemas.microsoft.com/office/drawing/2014/main" id="{B7065CA8-C1F5-1CAE-CEA0-405E7F5351F7}"/>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sz="1800"/>
            </a:p>
          </p:txBody>
        </p:sp>
        <p:sp>
          <p:nvSpPr>
            <p:cNvPr id="44" name="Freeform: Shape 43">
              <a:extLst>
                <a:ext uri="{FF2B5EF4-FFF2-40B4-BE49-F238E27FC236}">
                  <a16:creationId xmlns:a16="http://schemas.microsoft.com/office/drawing/2014/main" id="{CBE3D507-BC3E-BEE7-E2CB-45401A67368D}"/>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sz="1800"/>
            </a:p>
          </p:txBody>
        </p:sp>
        <p:sp>
          <p:nvSpPr>
            <p:cNvPr id="45" name="Freeform: Shape 44">
              <a:extLst>
                <a:ext uri="{FF2B5EF4-FFF2-40B4-BE49-F238E27FC236}">
                  <a16:creationId xmlns:a16="http://schemas.microsoft.com/office/drawing/2014/main" id="{F0EB14D8-CA4F-CA25-FD1D-9E2D1F0582A5}"/>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sz="1800"/>
            </a:p>
          </p:txBody>
        </p:sp>
        <p:sp>
          <p:nvSpPr>
            <p:cNvPr id="46" name="Freeform: Shape 45">
              <a:extLst>
                <a:ext uri="{FF2B5EF4-FFF2-40B4-BE49-F238E27FC236}">
                  <a16:creationId xmlns:a16="http://schemas.microsoft.com/office/drawing/2014/main" id="{48B1E9F5-06D3-1F17-204E-E26628580BBD}"/>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sz="1800"/>
            </a:p>
          </p:txBody>
        </p:sp>
        <p:sp>
          <p:nvSpPr>
            <p:cNvPr id="47" name="Freeform: Shape 46">
              <a:extLst>
                <a:ext uri="{FF2B5EF4-FFF2-40B4-BE49-F238E27FC236}">
                  <a16:creationId xmlns:a16="http://schemas.microsoft.com/office/drawing/2014/main" id="{88D481C9-4460-A670-7945-DCF27BE5A1FC}"/>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sz="1800"/>
            </a:p>
          </p:txBody>
        </p:sp>
        <p:sp>
          <p:nvSpPr>
            <p:cNvPr id="48" name="Freeform: Shape 47">
              <a:extLst>
                <a:ext uri="{FF2B5EF4-FFF2-40B4-BE49-F238E27FC236}">
                  <a16:creationId xmlns:a16="http://schemas.microsoft.com/office/drawing/2014/main" id="{5AD04486-79BA-DB32-2C8E-3CC08D0093CA}"/>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sz="1800"/>
            </a:p>
          </p:txBody>
        </p:sp>
      </p:grpSp>
      <p:sp>
        <p:nvSpPr>
          <p:cNvPr id="57" name="Subtitle 2">
            <a:extLst>
              <a:ext uri="{FF2B5EF4-FFF2-40B4-BE49-F238E27FC236}">
                <a16:creationId xmlns:a16="http://schemas.microsoft.com/office/drawing/2014/main" id="{8A148D0A-8205-F734-A1AB-197EAB0F6FE6}"/>
              </a:ext>
            </a:extLst>
          </p:cNvPr>
          <p:cNvSpPr>
            <a:spLocks noGrp="1"/>
          </p:cNvSpPr>
          <p:nvPr>
            <p:ph type="subTitle" idx="13"/>
          </p:nvPr>
        </p:nvSpPr>
        <p:spPr>
          <a:xfrm>
            <a:off x="639156" y="914400"/>
            <a:ext cx="10972800" cy="914400"/>
          </a:xfrm>
          <a:prstGeom prst="rect">
            <a:avLst/>
          </a:prstGeom>
        </p:spPr>
        <p:txBody>
          <a:bodyPr lIns="0" tIns="0" rIns="0" bIns="0"/>
          <a:lstStyle>
            <a:lvl1pPr marL="0" indent="0" algn="l">
              <a:buNone/>
              <a:defRPr sz="1600">
                <a:solidFill>
                  <a:schemeClr val="bg1">
                    <a:lumMod val="50000"/>
                  </a:schemeClr>
                </a:solidFill>
                <a:latin typeface="+mj-lt"/>
              </a:defRPr>
            </a:lvl1pPr>
            <a:lvl2pPr marL="457171" indent="0" algn="ctr">
              <a:buNone/>
              <a:defRPr sz="2000"/>
            </a:lvl2pPr>
            <a:lvl3pPr marL="914340" indent="0" algn="ctr">
              <a:buNone/>
              <a:defRPr sz="1800"/>
            </a:lvl3pPr>
            <a:lvl4pPr marL="1371511" indent="0" algn="ctr">
              <a:buNone/>
              <a:defRPr sz="1600"/>
            </a:lvl4pPr>
            <a:lvl5pPr marL="1828681" indent="0" algn="ctr">
              <a:buNone/>
              <a:defRPr sz="1600"/>
            </a:lvl5pPr>
            <a:lvl6pPr marL="2285852" indent="0" algn="ctr">
              <a:buNone/>
              <a:defRPr sz="1600"/>
            </a:lvl6pPr>
            <a:lvl7pPr marL="2743021" indent="0" algn="ctr">
              <a:buNone/>
              <a:defRPr sz="1600"/>
            </a:lvl7pPr>
            <a:lvl8pPr marL="3200192" indent="0" algn="ctr">
              <a:buNone/>
              <a:defRPr sz="1600"/>
            </a:lvl8pPr>
            <a:lvl9pPr marL="3657363" indent="0" algn="ctr">
              <a:buNone/>
              <a:defRPr sz="1600"/>
            </a:lvl9pPr>
          </a:lstStyle>
          <a:p>
            <a:r>
              <a:rPr lang="en-US"/>
              <a:t>Click to edit Master subtitle style</a:t>
            </a:r>
          </a:p>
        </p:txBody>
      </p:sp>
    </p:spTree>
    <p:extLst>
      <p:ext uri="{BB962C8B-B14F-4D97-AF65-F5344CB8AC3E}">
        <p14:creationId xmlns:p14="http://schemas.microsoft.com/office/powerpoint/2010/main" val="4194260020"/>
      </p:ext>
    </p:extLst>
  </p:cSld>
  <p:clrMapOvr>
    <a:masterClrMapping/>
  </p:clrMapOvr>
  <p:transition>
    <p:fade/>
  </p:transition>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4" name="Picture 1"/>
          <p:cNvPicPr>
            <a:picLocks noChangeAspect="1"/>
          </p:cNvPicPr>
          <p:nvPr userDrawn="1"/>
        </p:nvPicPr>
        <p:blipFill>
          <a:blip r:embed="rId2">
            <a:extLst>
              <a:ext uri="{28A0092B-C50C-407E-A947-70E740481C1C}">
                <a14:useLocalDpi xmlns:a14="http://schemas.microsoft.com/office/drawing/2010/main" val="0"/>
              </a:ext>
            </a:extLst>
          </a:blip>
          <a:srcRect/>
          <a:stretch/>
        </p:blipFill>
        <p:spPr bwMode="auto">
          <a:xfrm>
            <a:off x="0" y="0"/>
            <a:ext cx="121919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 Placeholder 4">
            <a:extLst>
              <a:ext uri="{FF2B5EF4-FFF2-40B4-BE49-F238E27FC236}">
                <a16:creationId xmlns:a16="http://schemas.microsoft.com/office/drawing/2014/main" id="{3DB4FC5D-D725-16F3-FC5C-39C6F9BBB253}"/>
              </a:ext>
            </a:extLst>
          </p:cNvPr>
          <p:cNvSpPr>
            <a:spLocks noGrp="1"/>
          </p:cNvSpPr>
          <p:nvPr userDrawn="1"/>
        </p:nvSpPr>
        <p:spPr>
          <a:xfrm>
            <a:off x="0" y="6217920"/>
            <a:ext cx="12192000" cy="457200"/>
          </a:xfrm>
          <a:prstGeom prst="rect">
            <a:avLst/>
          </a:prstGeom>
          <a:solidFill>
            <a:schemeClr val="bg1">
              <a:alpha val="70000"/>
            </a:schemeClr>
          </a:solidFill>
        </p:spPr>
        <p:txBody>
          <a:bodyPr lIns="457200" tIns="0" rIns="457200" bIns="0" anchor="ctr"/>
          <a:lstStyle>
            <a:lvl1pPr marL="0" indent="0" algn="l" defTabSz="914400" rtl="0" eaLnBrk="1" latinLnBrk="0" hangingPunct="1">
              <a:lnSpc>
                <a:spcPct val="110000"/>
              </a:lnSpc>
              <a:spcBef>
                <a:spcPts val="0"/>
              </a:spcBef>
              <a:spcAft>
                <a:spcPts val="600"/>
              </a:spcAft>
              <a:buFont typeface="Arial" panose="020B0604020202020204" pitchFamily="34" charset="0"/>
              <a:buNone/>
              <a:defRPr sz="1800" kern="1200">
                <a:solidFill>
                  <a:schemeClr val="tx1"/>
                </a:solidFill>
                <a:latin typeface="+mj-lt"/>
                <a:ea typeface="+mn-ea"/>
                <a:cs typeface="+mn-cs"/>
              </a:defRPr>
            </a:lvl1pPr>
            <a:lvl2pPr marL="166688" indent="-160338" algn="l" defTabSz="914400" rtl="0" eaLnBrk="1" latinLnBrk="0" hangingPunct="1">
              <a:lnSpc>
                <a:spcPct val="110000"/>
              </a:lnSpc>
              <a:spcBef>
                <a:spcPts val="0"/>
              </a:spcBef>
              <a:spcAft>
                <a:spcPts val="600"/>
              </a:spcAft>
              <a:buClr>
                <a:schemeClr val="tx1">
                  <a:lumMod val="65000"/>
                  <a:lumOff val="35000"/>
                </a:schemeClr>
              </a:buClr>
              <a:buFont typeface="Wingdings" panose="05000000000000000000" pitchFamily="2" charset="2"/>
              <a:buChar char="§"/>
              <a:defRPr sz="1800" kern="120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1097280" rtl="0" eaLnBrk="1" fontAlgn="auto" latinLnBrk="0" hangingPunct="1">
              <a:lnSpc>
                <a:spcPct val="110000"/>
              </a:lnSpc>
              <a:spcBef>
                <a:spcPts val="0"/>
              </a:spcBef>
              <a:spcAft>
                <a:spcPts val="720"/>
              </a:spcAft>
              <a:buClrTx/>
              <a:buSzTx/>
              <a:buFont typeface="Arial" panose="020B0604020202020204" pitchFamily="34" charset="0"/>
              <a:buNone/>
              <a:tabLst/>
              <a:defRPr/>
            </a:pPr>
            <a:r>
              <a:rPr kumimoji="0" lang="en-US" sz="900" b="0" i="0" u="none" strike="noStrike" kern="1200" cap="none" spc="0" normalizeH="0" baseline="0" noProof="0">
                <a:ln>
                  <a:noFill/>
                </a:ln>
                <a:solidFill>
                  <a:schemeClr val="tx1"/>
                </a:solidFill>
                <a:effectLst/>
                <a:uLnTx/>
                <a:uFillTx/>
                <a:latin typeface="Calibri Light" panose="020F0302020204030204"/>
                <a:ea typeface="+mn-ea"/>
                <a:cs typeface="+mn-cs"/>
              </a:rPr>
              <a:t>This document contains confidential and proprietary information and may not be disclosed to others than those to whom it was originally distributed. It must not be duplicated, published, or used for any other purpose  than originally intended without the prior written permission of Innova Solutions'. Names and logos of actual companies and products mentioned herein may be the trademarks of their respective owners, and are used for identification purposes only. </a:t>
            </a:r>
          </a:p>
        </p:txBody>
      </p:sp>
      <p:sp>
        <p:nvSpPr>
          <p:cNvPr id="3" name="Title 1">
            <a:extLst>
              <a:ext uri="{FF2B5EF4-FFF2-40B4-BE49-F238E27FC236}">
                <a16:creationId xmlns:a16="http://schemas.microsoft.com/office/drawing/2014/main" id="{4F39B8C5-7E68-FC0A-D658-BA15268020BF}"/>
              </a:ext>
            </a:extLst>
          </p:cNvPr>
          <p:cNvSpPr>
            <a:spLocks noGrp="1"/>
          </p:cNvSpPr>
          <p:nvPr>
            <p:ph type="ctrTitle"/>
          </p:nvPr>
        </p:nvSpPr>
        <p:spPr>
          <a:xfrm>
            <a:off x="868908" y="4114800"/>
            <a:ext cx="6400800" cy="548640"/>
          </a:xfrm>
          <a:prstGeom prst="rect">
            <a:avLst/>
          </a:prstGeom>
        </p:spPr>
        <p:txBody>
          <a:bodyPr lIns="0" tIns="0" rIns="0" bIns="0" anchor="b">
            <a:normAutofit/>
          </a:bodyPr>
          <a:lstStyle>
            <a:lvl1pPr algn="l">
              <a:defRPr sz="3600" b="1">
                <a:solidFill>
                  <a:srgbClr val="0070C0"/>
                </a:solidFill>
                <a:latin typeface="+mn-lt"/>
              </a:defRPr>
            </a:lvl1pPr>
          </a:lstStyle>
          <a:p>
            <a:r>
              <a:rPr lang="en-US"/>
              <a:t>Click to edit Master title style</a:t>
            </a:r>
          </a:p>
        </p:txBody>
      </p:sp>
      <p:sp>
        <p:nvSpPr>
          <p:cNvPr id="10" name="Subtitle 2">
            <a:extLst>
              <a:ext uri="{FF2B5EF4-FFF2-40B4-BE49-F238E27FC236}">
                <a16:creationId xmlns:a16="http://schemas.microsoft.com/office/drawing/2014/main" id="{860424C1-ABF0-BB7D-6AC3-90C907DE918A}"/>
              </a:ext>
            </a:extLst>
          </p:cNvPr>
          <p:cNvSpPr>
            <a:spLocks noGrp="1"/>
          </p:cNvSpPr>
          <p:nvPr>
            <p:ph type="subTitle" idx="1"/>
          </p:nvPr>
        </p:nvSpPr>
        <p:spPr>
          <a:xfrm>
            <a:off x="868908" y="4754880"/>
            <a:ext cx="6400800" cy="1371600"/>
          </a:xfrm>
          <a:prstGeom prst="rect">
            <a:avLst/>
          </a:prstGeom>
        </p:spPr>
        <p:txBody>
          <a:bodyPr lIns="0" tIns="0" rIns="0" bIns="0">
            <a:normAutofit/>
          </a:bodyPr>
          <a:lstStyle>
            <a:lvl1pPr marL="0" indent="0" algn="l">
              <a:buNone/>
              <a:defRPr sz="2400">
                <a:solidFill>
                  <a:srgbClr val="92D05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5" name="Graphic 39">
            <a:extLst>
              <a:ext uri="{FF2B5EF4-FFF2-40B4-BE49-F238E27FC236}">
                <a16:creationId xmlns:a16="http://schemas.microsoft.com/office/drawing/2014/main" id="{3D8109DB-BA4E-FFC2-B812-027FD33D7E37}"/>
              </a:ext>
            </a:extLst>
          </p:cNvPr>
          <p:cNvGrpSpPr>
            <a:grpSpLocks noChangeAspect="1"/>
          </p:cNvGrpSpPr>
          <p:nvPr userDrawn="1"/>
        </p:nvGrpSpPr>
        <p:grpSpPr>
          <a:xfrm>
            <a:off x="640080" y="640080"/>
            <a:ext cx="2781342" cy="914400"/>
            <a:chOff x="861853" y="768010"/>
            <a:chExt cx="2002533" cy="658357"/>
          </a:xfrm>
        </p:grpSpPr>
        <p:grpSp>
          <p:nvGrpSpPr>
            <p:cNvPr id="6" name="Graphic 39">
              <a:extLst>
                <a:ext uri="{FF2B5EF4-FFF2-40B4-BE49-F238E27FC236}">
                  <a16:creationId xmlns:a16="http://schemas.microsoft.com/office/drawing/2014/main" id="{86F23F99-8BB1-97E1-9059-ADD3B9161602}"/>
                </a:ext>
              </a:extLst>
            </p:cNvPr>
            <p:cNvGrpSpPr/>
            <p:nvPr/>
          </p:nvGrpSpPr>
          <p:grpSpPr>
            <a:xfrm>
              <a:off x="861853" y="768010"/>
              <a:ext cx="1869844" cy="658357"/>
              <a:chOff x="861853" y="768010"/>
              <a:chExt cx="1869844" cy="658357"/>
            </a:xfrm>
          </p:grpSpPr>
          <p:grpSp>
            <p:nvGrpSpPr>
              <p:cNvPr id="8" name="Graphic 39">
                <a:extLst>
                  <a:ext uri="{FF2B5EF4-FFF2-40B4-BE49-F238E27FC236}">
                    <a16:creationId xmlns:a16="http://schemas.microsoft.com/office/drawing/2014/main" id="{AFE6894E-6DBB-AF18-4348-3E45C6317FF0}"/>
                  </a:ext>
                </a:extLst>
              </p:cNvPr>
              <p:cNvGrpSpPr/>
              <p:nvPr/>
            </p:nvGrpSpPr>
            <p:grpSpPr>
              <a:xfrm>
                <a:off x="861853" y="768010"/>
                <a:ext cx="1869844" cy="558867"/>
                <a:chOff x="861853" y="768010"/>
                <a:chExt cx="1869844" cy="558867"/>
              </a:xfrm>
            </p:grpSpPr>
            <p:grpSp>
              <p:nvGrpSpPr>
                <p:cNvPr id="20" name="Graphic 39">
                  <a:extLst>
                    <a:ext uri="{FF2B5EF4-FFF2-40B4-BE49-F238E27FC236}">
                      <a16:creationId xmlns:a16="http://schemas.microsoft.com/office/drawing/2014/main" id="{B2243CBA-49B6-8E53-9D48-0E3B8DC8E190}"/>
                    </a:ext>
                  </a:extLst>
                </p:cNvPr>
                <p:cNvGrpSpPr/>
                <p:nvPr/>
              </p:nvGrpSpPr>
              <p:grpSpPr>
                <a:xfrm>
                  <a:off x="861853" y="904129"/>
                  <a:ext cx="1869844" cy="380313"/>
                  <a:chOff x="861853" y="904129"/>
                  <a:chExt cx="1869844" cy="380313"/>
                </a:xfrm>
                <a:solidFill>
                  <a:srgbClr val="000000"/>
                </a:solidFill>
              </p:grpSpPr>
              <p:grpSp>
                <p:nvGrpSpPr>
                  <p:cNvPr id="23" name="Graphic 39">
                    <a:extLst>
                      <a:ext uri="{FF2B5EF4-FFF2-40B4-BE49-F238E27FC236}">
                        <a16:creationId xmlns:a16="http://schemas.microsoft.com/office/drawing/2014/main" id="{37798CE1-6E15-0EBD-B78C-92530197EF2E}"/>
                      </a:ext>
                    </a:extLst>
                  </p:cNvPr>
                  <p:cNvGrpSpPr/>
                  <p:nvPr/>
                </p:nvGrpSpPr>
                <p:grpSpPr>
                  <a:xfrm>
                    <a:off x="861853" y="1023645"/>
                    <a:ext cx="1869844" cy="260797"/>
                    <a:chOff x="861853" y="1023645"/>
                    <a:chExt cx="1869844" cy="260797"/>
                  </a:xfrm>
                  <a:solidFill>
                    <a:srgbClr val="000000"/>
                  </a:solidFill>
                </p:grpSpPr>
                <p:sp>
                  <p:nvSpPr>
                    <p:cNvPr id="25" name="Freeform: Shape 24">
                      <a:extLst>
                        <a:ext uri="{FF2B5EF4-FFF2-40B4-BE49-F238E27FC236}">
                          <a16:creationId xmlns:a16="http://schemas.microsoft.com/office/drawing/2014/main" id="{FD1B3CEA-68D7-6889-97A6-24134E52185B}"/>
                        </a:ext>
                      </a:extLst>
                    </p:cNvPr>
                    <p:cNvSpPr/>
                    <p:nvPr/>
                  </p:nvSpPr>
                  <p:spPr>
                    <a:xfrm>
                      <a:off x="861853" y="1032821"/>
                      <a:ext cx="125085" cy="242476"/>
                    </a:xfrm>
                    <a:custGeom>
                      <a:avLst/>
                      <a:gdLst>
                        <a:gd name="connsiteX0" fmla="*/ 125086 w 125085"/>
                        <a:gd name="connsiteY0" fmla="*/ 0 h 242476"/>
                        <a:gd name="connsiteX1" fmla="*/ 73410 w 125085"/>
                        <a:gd name="connsiteY1" fmla="*/ 242477 h 242476"/>
                        <a:gd name="connsiteX2" fmla="*/ 0 w 125085"/>
                        <a:gd name="connsiteY2" fmla="*/ 242477 h 242476"/>
                        <a:gd name="connsiteX3" fmla="*/ 51676 w 125085"/>
                        <a:gd name="connsiteY3" fmla="*/ 0 h 242476"/>
                        <a:gd name="connsiteX4" fmla="*/ 125086 w 125085"/>
                        <a:gd name="connsiteY4" fmla="*/ 0 h 24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085" h="242476">
                          <a:moveTo>
                            <a:pt x="125086" y="0"/>
                          </a:moveTo>
                          <a:lnTo>
                            <a:pt x="73410" y="242477"/>
                          </a:lnTo>
                          <a:lnTo>
                            <a:pt x="0" y="242477"/>
                          </a:lnTo>
                          <a:lnTo>
                            <a:pt x="51676" y="0"/>
                          </a:lnTo>
                          <a:lnTo>
                            <a:pt x="125086" y="0"/>
                          </a:lnTo>
                          <a:close/>
                        </a:path>
                      </a:pathLst>
                    </a:custGeom>
                    <a:solidFill>
                      <a:srgbClr val="000000"/>
                    </a:solidFill>
                    <a:ln w="3213"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E4978BF7-8E00-4DDE-C5D3-5E6FCA58603C}"/>
                        </a:ext>
                      </a:extLst>
                    </p:cNvPr>
                    <p:cNvSpPr/>
                    <p:nvPr/>
                  </p:nvSpPr>
                  <p:spPr>
                    <a:xfrm>
                      <a:off x="1006258" y="1023645"/>
                      <a:ext cx="319511" cy="251653"/>
                    </a:xfrm>
                    <a:custGeom>
                      <a:avLst/>
                      <a:gdLst>
                        <a:gd name="connsiteX0" fmla="*/ 39120 w 319511"/>
                        <a:gd name="connsiteY0" fmla="*/ 66648 h 251653"/>
                        <a:gd name="connsiteX1" fmla="*/ 49745 w 319511"/>
                        <a:gd name="connsiteY1" fmla="*/ 9176 h 251653"/>
                        <a:gd name="connsiteX2" fmla="*/ 120256 w 319511"/>
                        <a:gd name="connsiteY2" fmla="*/ 9176 h 251653"/>
                        <a:gd name="connsiteX3" fmla="*/ 113495 w 319511"/>
                        <a:gd name="connsiteY3" fmla="*/ 49262 h 251653"/>
                        <a:gd name="connsiteX4" fmla="*/ 114461 w 319511"/>
                        <a:gd name="connsiteY4" fmla="*/ 49262 h 251653"/>
                        <a:gd name="connsiteX5" fmla="*/ 227473 w 319511"/>
                        <a:gd name="connsiteY5" fmla="*/ 0 h 251653"/>
                        <a:gd name="connsiteX6" fmla="*/ 316820 w 319511"/>
                        <a:gd name="connsiteY6" fmla="*/ 102387 h 251653"/>
                        <a:gd name="connsiteX7" fmla="*/ 284945 w 319511"/>
                        <a:gd name="connsiteY7" fmla="*/ 251653 h 251653"/>
                        <a:gd name="connsiteX8" fmla="*/ 211535 w 319511"/>
                        <a:gd name="connsiteY8" fmla="*/ 251653 h 251653"/>
                        <a:gd name="connsiteX9" fmla="*/ 239064 w 319511"/>
                        <a:gd name="connsiteY9" fmla="*/ 123186 h 251653"/>
                        <a:gd name="connsiteX10" fmla="*/ 191734 w 319511"/>
                        <a:gd name="connsiteY10" fmla="*/ 49294 h 251653"/>
                        <a:gd name="connsiteX11" fmla="*/ 98040 w 319511"/>
                        <a:gd name="connsiteY11" fmla="*/ 134777 h 251653"/>
                        <a:gd name="connsiteX12" fmla="*/ 73409 w 319511"/>
                        <a:gd name="connsiteY12" fmla="*/ 251653 h 251653"/>
                        <a:gd name="connsiteX13" fmla="*/ 0 w 319511"/>
                        <a:gd name="connsiteY13" fmla="*/ 251653 h 251653"/>
                        <a:gd name="connsiteX14" fmla="*/ 39120 w 319511"/>
                        <a:gd name="connsiteY14" fmla="*/ 66648 h 251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9511" h="251653">
                          <a:moveTo>
                            <a:pt x="39120" y="66648"/>
                          </a:moveTo>
                          <a:cubicBezTo>
                            <a:pt x="43949" y="45398"/>
                            <a:pt x="47330" y="24631"/>
                            <a:pt x="49745" y="9176"/>
                          </a:cubicBezTo>
                          <a:lnTo>
                            <a:pt x="120256" y="9176"/>
                          </a:lnTo>
                          <a:cubicBezTo>
                            <a:pt x="118324" y="22699"/>
                            <a:pt x="116393" y="35739"/>
                            <a:pt x="113495" y="49262"/>
                          </a:cubicBezTo>
                          <a:lnTo>
                            <a:pt x="114461" y="49262"/>
                          </a:lnTo>
                          <a:cubicBezTo>
                            <a:pt x="146336" y="14972"/>
                            <a:pt x="183041" y="0"/>
                            <a:pt x="227473" y="0"/>
                          </a:cubicBezTo>
                          <a:cubicBezTo>
                            <a:pt x="270939" y="0"/>
                            <a:pt x="333240" y="23665"/>
                            <a:pt x="316820" y="102387"/>
                          </a:cubicBezTo>
                          <a:lnTo>
                            <a:pt x="284945" y="251653"/>
                          </a:lnTo>
                          <a:lnTo>
                            <a:pt x="211535" y="251653"/>
                          </a:lnTo>
                          <a:lnTo>
                            <a:pt x="239064" y="123186"/>
                          </a:lnTo>
                          <a:cubicBezTo>
                            <a:pt x="251621" y="63300"/>
                            <a:pt x="226990" y="49294"/>
                            <a:pt x="191734" y="49294"/>
                          </a:cubicBezTo>
                          <a:cubicBezTo>
                            <a:pt x="153580" y="49294"/>
                            <a:pt x="110597" y="75857"/>
                            <a:pt x="98040" y="134777"/>
                          </a:cubicBezTo>
                          <a:lnTo>
                            <a:pt x="73409" y="251653"/>
                          </a:lnTo>
                          <a:lnTo>
                            <a:pt x="0" y="251653"/>
                          </a:lnTo>
                          <a:lnTo>
                            <a:pt x="39120" y="66648"/>
                          </a:lnTo>
                          <a:close/>
                        </a:path>
                      </a:pathLst>
                    </a:custGeom>
                    <a:solidFill>
                      <a:srgbClr val="000000"/>
                    </a:solidFill>
                    <a:ln w="3213"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E4DBDC8E-6E39-2B9A-FC61-DED8DEF348DE}"/>
                        </a:ext>
                      </a:extLst>
                    </p:cNvPr>
                    <p:cNvSpPr/>
                    <p:nvPr/>
                  </p:nvSpPr>
                  <p:spPr>
                    <a:xfrm>
                      <a:off x="1363710" y="1023645"/>
                      <a:ext cx="319511" cy="251653"/>
                    </a:xfrm>
                    <a:custGeom>
                      <a:avLst/>
                      <a:gdLst>
                        <a:gd name="connsiteX0" fmla="*/ 39120 w 319511"/>
                        <a:gd name="connsiteY0" fmla="*/ 66648 h 251653"/>
                        <a:gd name="connsiteX1" fmla="*/ 49745 w 319511"/>
                        <a:gd name="connsiteY1" fmla="*/ 9176 h 251653"/>
                        <a:gd name="connsiteX2" fmla="*/ 120256 w 319511"/>
                        <a:gd name="connsiteY2" fmla="*/ 9176 h 251653"/>
                        <a:gd name="connsiteX3" fmla="*/ 113495 w 319511"/>
                        <a:gd name="connsiteY3" fmla="*/ 49262 h 251653"/>
                        <a:gd name="connsiteX4" fmla="*/ 114461 w 319511"/>
                        <a:gd name="connsiteY4" fmla="*/ 49262 h 251653"/>
                        <a:gd name="connsiteX5" fmla="*/ 227473 w 319511"/>
                        <a:gd name="connsiteY5" fmla="*/ 0 h 251653"/>
                        <a:gd name="connsiteX6" fmla="*/ 316820 w 319511"/>
                        <a:gd name="connsiteY6" fmla="*/ 102387 h 251653"/>
                        <a:gd name="connsiteX7" fmla="*/ 284945 w 319511"/>
                        <a:gd name="connsiteY7" fmla="*/ 251653 h 251653"/>
                        <a:gd name="connsiteX8" fmla="*/ 211535 w 319511"/>
                        <a:gd name="connsiteY8" fmla="*/ 251653 h 251653"/>
                        <a:gd name="connsiteX9" fmla="*/ 239064 w 319511"/>
                        <a:gd name="connsiteY9" fmla="*/ 123186 h 251653"/>
                        <a:gd name="connsiteX10" fmla="*/ 191734 w 319511"/>
                        <a:gd name="connsiteY10" fmla="*/ 49294 h 251653"/>
                        <a:gd name="connsiteX11" fmla="*/ 98040 w 319511"/>
                        <a:gd name="connsiteY11" fmla="*/ 134777 h 251653"/>
                        <a:gd name="connsiteX12" fmla="*/ 73410 w 319511"/>
                        <a:gd name="connsiteY12" fmla="*/ 251653 h 251653"/>
                        <a:gd name="connsiteX13" fmla="*/ 0 w 319511"/>
                        <a:gd name="connsiteY13" fmla="*/ 251653 h 251653"/>
                        <a:gd name="connsiteX14" fmla="*/ 39120 w 319511"/>
                        <a:gd name="connsiteY14" fmla="*/ 66648 h 251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9511" h="251653">
                          <a:moveTo>
                            <a:pt x="39120" y="66648"/>
                          </a:moveTo>
                          <a:cubicBezTo>
                            <a:pt x="43949" y="45398"/>
                            <a:pt x="47330" y="24631"/>
                            <a:pt x="49745" y="9176"/>
                          </a:cubicBezTo>
                          <a:lnTo>
                            <a:pt x="120256" y="9176"/>
                          </a:lnTo>
                          <a:cubicBezTo>
                            <a:pt x="118325" y="22699"/>
                            <a:pt x="116393" y="35739"/>
                            <a:pt x="113495" y="49262"/>
                          </a:cubicBezTo>
                          <a:lnTo>
                            <a:pt x="114461" y="49262"/>
                          </a:lnTo>
                          <a:cubicBezTo>
                            <a:pt x="146336" y="14972"/>
                            <a:pt x="183041" y="0"/>
                            <a:pt x="227473" y="0"/>
                          </a:cubicBezTo>
                          <a:cubicBezTo>
                            <a:pt x="270939" y="0"/>
                            <a:pt x="333240" y="23665"/>
                            <a:pt x="316820" y="102387"/>
                          </a:cubicBezTo>
                          <a:lnTo>
                            <a:pt x="284945" y="251653"/>
                          </a:lnTo>
                          <a:lnTo>
                            <a:pt x="211535" y="251653"/>
                          </a:lnTo>
                          <a:lnTo>
                            <a:pt x="239064" y="123186"/>
                          </a:lnTo>
                          <a:cubicBezTo>
                            <a:pt x="251621" y="63300"/>
                            <a:pt x="226990" y="49294"/>
                            <a:pt x="191734" y="49294"/>
                          </a:cubicBezTo>
                          <a:cubicBezTo>
                            <a:pt x="153580" y="49294"/>
                            <a:pt x="110597" y="75857"/>
                            <a:pt x="98040" y="134777"/>
                          </a:cubicBezTo>
                          <a:lnTo>
                            <a:pt x="73410" y="251653"/>
                          </a:lnTo>
                          <a:lnTo>
                            <a:pt x="0" y="251653"/>
                          </a:lnTo>
                          <a:lnTo>
                            <a:pt x="39120" y="66648"/>
                          </a:lnTo>
                          <a:close/>
                        </a:path>
                      </a:pathLst>
                    </a:custGeom>
                    <a:solidFill>
                      <a:srgbClr val="000000"/>
                    </a:solidFill>
                    <a:ln w="3213"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4CE7CB6D-CD3C-149C-83E7-44823CE607D1}"/>
                        </a:ext>
                      </a:extLst>
                    </p:cNvPr>
                    <p:cNvSpPr/>
                    <p:nvPr/>
                  </p:nvSpPr>
                  <p:spPr>
                    <a:xfrm>
                      <a:off x="1727503" y="1023645"/>
                      <a:ext cx="323624" cy="260797"/>
                    </a:xfrm>
                    <a:custGeom>
                      <a:avLst/>
                      <a:gdLst>
                        <a:gd name="connsiteX0" fmla="*/ 319656 w 323624"/>
                        <a:gd name="connsiteY0" fmla="*/ 130399 h 260797"/>
                        <a:gd name="connsiteX1" fmla="*/ 134169 w 323624"/>
                        <a:gd name="connsiteY1" fmla="*/ 260797 h 260797"/>
                        <a:gd name="connsiteX2" fmla="*/ 3770 w 323624"/>
                        <a:gd name="connsiteY2" fmla="*/ 130399 h 260797"/>
                        <a:gd name="connsiteX3" fmla="*/ 189741 w 323624"/>
                        <a:gd name="connsiteY3" fmla="*/ 0 h 260797"/>
                        <a:gd name="connsiteX4" fmla="*/ 319656 w 323624"/>
                        <a:gd name="connsiteY4" fmla="*/ 130399 h 260797"/>
                        <a:gd name="connsiteX5" fmla="*/ 80110 w 323624"/>
                        <a:gd name="connsiteY5" fmla="*/ 130399 h 260797"/>
                        <a:gd name="connsiteX6" fmla="*/ 143860 w 323624"/>
                        <a:gd name="connsiteY6" fmla="*/ 214433 h 260797"/>
                        <a:gd name="connsiteX7" fmla="*/ 243349 w 323624"/>
                        <a:gd name="connsiteY7" fmla="*/ 130399 h 260797"/>
                        <a:gd name="connsiteX8" fmla="*/ 179599 w 323624"/>
                        <a:gd name="connsiteY8" fmla="*/ 46364 h 260797"/>
                        <a:gd name="connsiteX9" fmla="*/ 80110 w 323624"/>
                        <a:gd name="connsiteY9" fmla="*/ 130399 h 260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624" h="260797">
                          <a:moveTo>
                            <a:pt x="319656" y="130399"/>
                          </a:moveTo>
                          <a:cubicBezTo>
                            <a:pt x="305651" y="197047"/>
                            <a:pt x="257355" y="260797"/>
                            <a:pt x="134169" y="260797"/>
                          </a:cubicBezTo>
                          <a:cubicBezTo>
                            <a:pt x="11015" y="260797"/>
                            <a:pt x="-10268" y="197047"/>
                            <a:pt x="3770" y="130399"/>
                          </a:cubicBezTo>
                          <a:cubicBezTo>
                            <a:pt x="18259" y="63750"/>
                            <a:pt x="66555" y="0"/>
                            <a:pt x="189741" y="0"/>
                          </a:cubicBezTo>
                          <a:cubicBezTo>
                            <a:pt x="312895" y="0"/>
                            <a:pt x="334145" y="63750"/>
                            <a:pt x="319656" y="130399"/>
                          </a:cubicBezTo>
                          <a:close/>
                          <a:moveTo>
                            <a:pt x="80110" y="130399"/>
                          </a:moveTo>
                          <a:cubicBezTo>
                            <a:pt x="70451" y="177728"/>
                            <a:pt x="88320" y="214433"/>
                            <a:pt x="143860" y="214433"/>
                          </a:cubicBezTo>
                          <a:cubicBezTo>
                            <a:pt x="199400" y="214433"/>
                            <a:pt x="233690" y="177728"/>
                            <a:pt x="243349" y="130399"/>
                          </a:cubicBezTo>
                          <a:cubicBezTo>
                            <a:pt x="253491" y="83069"/>
                            <a:pt x="235139" y="46364"/>
                            <a:pt x="179599" y="46364"/>
                          </a:cubicBezTo>
                          <a:cubicBezTo>
                            <a:pt x="124059" y="46364"/>
                            <a:pt x="90252" y="83069"/>
                            <a:pt x="80110" y="130399"/>
                          </a:cubicBezTo>
                          <a:close/>
                        </a:path>
                      </a:pathLst>
                    </a:custGeom>
                    <a:solidFill>
                      <a:srgbClr val="000000"/>
                    </a:solidFill>
                    <a:ln w="3213"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4B3B9FC5-E7E7-2C61-9229-B91783BDDD74}"/>
                        </a:ext>
                      </a:extLst>
                    </p:cNvPr>
                    <p:cNvSpPr/>
                    <p:nvPr/>
                  </p:nvSpPr>
                  <p:spPr>
                    <a:xfrm>
                      <a:off x="2090625" y="1032821"/>
                      <a:ext cx="347278" cy="242476"/>
                    </a:xfrm>
                    <a:custGeom>
                      <a:avLst/>
                      <a:gdLst>
                        <a:gd name="connsiteX0" fmla="*/ 85516 w 347278"/>
                        <a:gd name="connsiteY0" fmla="*/ 0 h 242476"/>
                        <a:gd name="connsiteX1" fmla="*/ 137192 w 347278"/>
                        <a:gd name="connsiteY1" fmla="*/ 188386 h 242476"/>
                        <a:gd name="connsiteX2" fmla="*/ 269039 w 347278"/>
                        <a:gd name="connsiteY2" fmla="*/ 0 h 242476"/>
                        <a:gd name="connsiteX3" fmla="*/ 347278 w 347278"/>
                        <a:gd name="connsiteY3" fmla="*/ 0 h 242476"/>
                        <a:gd name="connsiteX4" fmla="*/ 168069 w 347278"/>
                        <a:gd name="connsiteY4" fmla="*/ 242477 h 242476"/>
                        <a:gd name="connsiteX5" fmla="*/ 76307 w 347278"/>
                        <a:gd name="connsiteY5" fmla="*/ 242477 h 242476"/>
                        <a:gd name="connsiteX6" fmla="*/ 0 w 347278"/>
                        <a:gd name="connsiteY6" fmla="*/ 0 h 242476"/>
                        <a:gd name="connsiteX7" fmla="*/ 85516 w 347278"/>
                        <a:gd name="connsiteY7" fmla="*/ 0 h 242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278" h="242476">
                          <a:moveTo>
                            <a:pt x="85516" y="0"/>
                          </a:moveTo>
                          <a:lnTo>
                            <a:pt x="137192" y="188386"/>
                          </a:lnTo>
                          <a:lnTo>
                            <a:pt x="269039" y="0"/>
                          </a:lnTo>
                          <a:lnTo>
                            <a:pt x="347278" y="0"/>
                          </a:lnTo>
                          <a:lnTo>
                            <a:pt x="168069" y="242477"/>
                          </a:lnTo>
                          <a:lnTo>
                            <a:pt x="76307" y="242477"/>
                          </a:lnTo>
                          <a:lnTo>
                            <a:pt x="0" y="0"/>
                          </a:lnTo>
                          <a:lnTo>
                            <a:pt x="85516" y="0"/>
                          </a:lnTo>
                          <a:close/>
                        </a:path>
                      </a:pathLst>
                    </a:custGeom>
                    <a:solidFill>
                      <a:srgbClr val="000000"/>
                    </a:solidFill>
                    <a:ln w="3213"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D5CF857F-2DAD-DEC0-E808-B0F5533A8B71}"/>
                        </a:ext>
                      </a:extLst>
                    </p:cNvPr>
                    <p:cNvSpPr/>
                    <p:nvPr/>
                  </p:nvSpPr>
                  <p:spPr>
                    <a:xfrm>
                      <a:off x="2412832" y="1023645"/>
                      <a:ext cx="318866" cy="260797"/>
                    </a:xfrm>
                    <a:custGeom>
                      <a:avLst/>
                      <a:gdLst>
                        <a:gd name="connsiteX0" fmla="*/ 294144 w 318866"/>
                        <a:gd name="connsiteY0" fmla="*/ 205740 h 260797"/>
                        <a:gd name="connsiteX1" fmla="*/ 286416 w 318866"/>
                        <a:gd name="connsiteY1" fmla="*/ 251621 h 260797"/>
                        <a:gd name="connsiteX2" fmla="*/ 218802 w 318866"/>
                        <a:gd name="connsiteY2" fmla="*/ 251621 h 260797"/>
                        <a:gd name="connsiteX3" fmla="*/ 224115 w 318866"/>
                        <a:gd name="connsiteY3" fmla="*/ 218297 h 260797"/>
                        <a:gd name="connsiteX4" fmla="*/ 99995 w 318866"/>
                        <a:gd name="connsiteY4" fmla="*/ 260797 h 260797"/>
                        <a:gd name="connsiteX5" fmla="*/ 1472 w 318866"/>
                        <a:gd name="connsiteY5" fmla="*/ 186422 h 260797"/>
                        <a:gd name="connsiteX6" fmla="*/ 185511 w 318866"/>
                        <a:gd name="connsiteY6" fmla="*/ 97557 h 260797"/>
                        <a:gd name="connsiteX7" fmla="*/ 243948 w 318866"/>
                        <a:gd name="connsiteY7" fmla="*/ 97557 h 260797"/>
                        <a:gd name="connsiteX8" fmla="*/ 188408 w 318866"/>
                        <a:gd name="connsiteY8" fmla="*/ 43466 h 260797"/>
                        <a:gd name="connsiteX9" fmla="*/ 122243 w 318866"/>
                        <a:gd name="connsiteY9" fmla="*/ 77273 h 260797"/>
                        <a:gd name="connsiteX10" fmla="*/ 45936 w 318866"/>
                        <a:gd name="connsiteY10" fmla="*/ 77273 h 260797"/>
                        <a:gd name="connsiteX11" fmla="*/ 199516 w 318866"/>
                        <a:gd name="connsiteY11" fmla="*/ 0 h 260797"/>
                        <a:gd name="connsiteX12" fmla="*/ 315909 w 318866"/>
                        <a:gd name="connsiteY12" fmla="*/ 104319 h 260797"/>
                        <a:gd name="connsiteX13" fmla="*/ 294144 w 318866"/>
                        <a:gd name="connsiteY13" fmla="*/ 205740 h 260797"/>
                        <a:gd name="connsiteX14" fmla="*/ 174370 w 318866"/>
                        <a:gd name="connsiteY14" fmla="*/ 141024 h 260797"/>
                        <a:gd name="connsiteX15" fmla="*/ 78745 w 318866"/>
                        <a:gd name="connsiteY15" fmla="*/ 181592 h 260797"/>
                        <a:gd name="connsiteX16" fmla="*/ 126075 w 318866"/>
                        <a:gd name="connsiteY16" fmla="*/ 220229 h 260797"/>
                        <a:gd name="connsiteX17" fmla="*/ 234740 w 318866"/>
                        <a:gd name="connsiteY17" fmla="*/ 141024 h 260797"/>
                        <a:gd name="connsiteX18" fmla="*/ 174370 w 318866"/>
                        <a:gd name="connsiteY18" fmla="*/ 141024 h 260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8866" h="260797">
                          <a:moveTo>
                            <a:pt x="294144" y="205740"/>
                          </a:moveTo>
                          <a:cubicBezTo>
                            <a:pt x="290763" y="221678"/>
                            <a:pt x="288348" y="235200"/>
                            <a:pt x="286416" y="251621"/>
                          </a:cubicBezTo>
                          <a:lnTo>
                            <a:pt x="218802" y="251621"/>
                          </a:lnTo>
                          <a:cubicBezTo>
                            <a:pt x="219768" y="240513"/>
                            <a:pt x="221700" y="229405"/>
                            <a:pt x="224115" y="218297"/>
                          </a:cubicBezTo>
                          <a:cubicBezTo>
                            <a:pt x="186927" y="248723"/>
                            <a:pt x="146842" y="260797"/>
                            <a:pt x="99995" y="260797"/>
                          </a:cubicBezTo>
                          <a:cubicBezTo>
                            <a:pt x="14994" y="260797"/>
                            <a:pt x="-6256" y="221195"/>
                            <a:pt x="1472" y="186422"/>
                          </a:cubicBezTo>
                          <a:cubicBezTo>
                            <a:pt x="17409" y="110597"/>
                            <a:pt x="92751" y="97557"/>
                            <a:pt x="185511" y="97557"/>
                          </a:cubicBezTo>
                          <a:lnTo>
                            <a:pt x="243948" y="97557"/>
                          </a:lnTo>
                          <a:cubicBezTo>
                            <a:pt x="253125" y="54574"/>
                            <a:pt x="225113" y="43466"/>
                            <a:pt x="188408" y="43466"/>
                          </a:cubicBezTo>
                          <a:cubicBezTo>
                            <a:pt x="152669" y="43466"/>
                            <a:pt x="129004" y="58438"/>
                            <a:pt x="122243" y="77273"/>
                          </a:cubicBezTo>
                          <a:lnTo>
                            <a:pt x="45936" y="77273"/>
                          </a:lnTo>
                          <a:cubicBezTo>
                            <a:pt x="66220" y="14972"/>
                            <a:pt x="136732" y="0"/>
                            <a:pt x="199516" y="0"/>
                          </a:cubicBezTo>
                          <a:cubicBezTo>
                            <a:pt x="267613" y="0"/>
                            <a:pt x="333778" y="19318"/>
                            <a:pt x="315909" y="104319"/>
                          </a:cubicBezTo>
                          <a:lnTo>
                            <a:pt x="294144" y="205740"/>
                          </a:lnTo>
                          <a:close/>
                          <a:moveTo>
                            <a:pt x="174370" y="141024"/>
                          </a:moveTo>
                          <a:cubicBezTo>
                            <a:pt x="118830" y="141024"/>
                            <a:pt x="85023" y="152615"/>
                            <a:pt x="78745" y="181592"/>
                          </a:cubicBezTo>
                          <a:cubicBezTo>
                            <a:pt x="75364" y="198013"/>
                            <a:pt x="84057" y="220229"/>
                            <a:pt x="126075" y="220229"/>
                          </a:cubicBezTo>
                          <a:cubicBezTo>
                            <a:pt x="162296" y="220229"/>
                            <a:pt x="221217" y="198979"/>
                            <a:pt x="234740" y="141024"/>
                          </a:cubicBezTo>
                          <a:lnTo>
                            <a:pt x="174370" y="141024"/>
                          </a:lnTo>
                          <a:close/>
                        </a:path>
                      </a:pathLst>
                    </a:custGeom>
                    <a:solidFill>
                      <a:srgbClr val="000000"/>
                    </a:solidFill>
                    <a:ln w="3213" cap="flat">
                      <a:noFill/>
                      <a:prstDash val="solid"/>
                      <a:miter/>
                    </a:ln>
                  </p:spPr>
                  <p:txBody>
                    <a:bodyPr rtlCol="0" anchor="ctr"/>
                    <a:lstStyle/>
                    <a:p>
                      <a:endParaRPr lang="en-IN"/>
                    </a:p>
                  </p:txBody>
                </p:sp>
              </p:grpSp>
              <p:sp>
                <p:nvSpPr>
                  <p:cNvPr id="24" name="Freeform: Shape 23">
                    <a:extLst>
                      <a:ext uri="{FF2B5EF4-FFF2-40B4-BE49-F238E27FC236}">
                        <a16:creationId xmlns:a16="http://schemas.microsoft.com/office/drawing/2014/main" id="{0A9F2809-6DEC-73EA-9553-EA7B908598FE}"/>
                      </a:ext>
                    </a:extLst>
                  </p:cNvPr>
                  <p:cNvSpPr/>
                  <p:nvPr/>
                </p:nvSpPr>
                <p:spPr>
                  <a:xfrm>
                    <a:off x="917941" y="904129"/>
                    <a:ext cx="96333" cy="100133"/>
                  </a:xfrm>
                  <a:custGeom>
                    <a:avLst/>
                    <a:gdLst>
                      <a:gd name="connsiteX0" fmla="*/ 96334 w 96333"/>
                      <a:gd name="connsiteY0" fmla="*/ 50067 h 100133"/>
                      <a:gd name="connsiteX1" fmla="*/ 48167 w 96333"/>
                      <a:gd name="connsiteY1" fmla="*/ 100133 h 100133"/>
                      <a:gd name="connsiteX2" fmla="*/ 0 w 96333"/>
                      <a:gd name="connsiteY2" fmla="*/ 50067 h 100133"/>
                      <a:gd name="connsiteX3" fmla="*/ 48167 w 96333"/>
                      <a:gd name="connsiteY3" fmla="*/ 0 h 100133"/>
                      <a:gd name="connsiteX4" fmla="*/ 96334 w 96333"/>
                      <a:gd name="connsiteY4" fmla="*/ 50067 h 100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00133">
                        <a:moveTo>
                          <a:pt x="96334" y="50067"/>
                        </a:moveTo>
                        <a:cubicBezTo>
                          <a:pt x="96334" y="77718"/>
                          <a:pt x="74769" y="100133"/>
                          <a:pt x="48167" y="100133"/>
                        </a:cubicBezTo>
                        <a:cubicBezTo>
                          <a:pt x="21565" y="100133"/>
                          <a:pt x="0" y="77718"/>
                          <a:pt x="0" y="50067"/>
                        </a:cubicBezTo>
                        <a:cubicBezTo>
                          <a:pt x="0" y="22416"/>
                          <a:pt x="21565" y="0"/>
                          <a:pt x="48167" y="0"/>
                        </a:cubicBezTo>
                        <a:cubicBezTo>
                          <a:pt x="74769" y="0"/>
                          <a:pt x="96334" y="22416"/>
                          <a:pt x="96334" y="50067"/>
                        </a:cubicBezTo>
                        <a:close/>
                      </a:path>
                    </a:pathLst>
                  </a:custGeom>
                  <a:solidFill>
                    <a:srgbClr val="000000"/>
                  </a:solidFill>
                  <a:ln w="3213" cap="flat">
                    <a:noFill/>
                    <a:prstDash val="solid"/>
                    <a:miter/>
                  </a:ln>
                </p:spPr>
                <p:txBody>
                  <a:bodyPr rtlCol="0" anchor="ctr"/>
                  <a:lstStyle/>
                  <a:p>
                    <a:endParaRPr lang="en-IN"/>
                  </a:p>
                </p:txBody>
              </p:sp>
            </p:grpSp>
            <p:sp>
              <p:nvSpPr>
                <p:cNvPr id="21" name="Freeform: Shape 20">
                  <a:extLst>
                    <a:ext uri="{FF2B5EF4-FFF2-40B4-BE49-F238E27FC236}">
                      <a16:creationId xmlns:a16="http://schemas.microsoft.com/office/drawing/2014/main" id="{6FA5079C-9E42-2CB1-C517-E2DB36BE16E0}"/>
                    </a:ext>
                  </a:extLst>
                </p:cNvPr>
                <p:cNvSpPr/>
                <p:nvPr/>
              </p:nvSpPr>
              <p:spPr>
                <a:xfrm>
                  <a:off x="1648655" y="1249282"/>
                  <a:ext cx="104898" cy="77595"/>
                </a:xfrm>
                <a:custGeom>
                  <a:avLst/>
                  <a:gdLst>
                    <a:gd name="connsiteX0" fmla="*/ 83938 w 104898"/>
                    <a:gd name="connsiteY0" fmla="*/ 0 h 77595"/>
                    <a:gd name="connsiteX1" fmla="*/ 0 w 104898"/>
                    <a:gd name="connsiteY1" fmla="*/ 77595 h 77595"/>
                    <a:gd name="connsiteX2" fmla="*/ 104898 w 104898"/>
                    <a:gd name="connsiteY2" fmla="*/ 20123 h 77595"/>
                    <a:gd name="connsiteX3" fmla="*/ 83938 w 104898"/>
                    <a:gd name="connsiteY3" fmla="*/ 0 h 77595"/>
                  </a:gdLst>
                  <a:ahLst/>
                  <a:cxnLst>
                    <a:cxn ang="0">
                      <a:pos x="connsiteX0" y="connsiteY0"/>
                    </a:cxn>
                    <a:cxn ang="0">
                      <a:pos x="connsiteX1" y="connsiteY1"/>
                    </a:cxn>
                    <a:cxn ang="0">
                      <a:pos x="connsiteX2" y="connsiteY2"/>
                    </a:cxn>
                    <a:cxn ang="0">
                      <a:pos x="connsiteX3" y="connsiteY3"/>
                    </a:cxn>
                  </a:cxnLst>
                  <a:rect l="l" t="t" r="r" b="b"/>
                  <a:pathLst>
                    <a:path w="104898" h="77595">
                      <a:moveTo>
                        <a:pt x="83938" y="0"/>
                      </a:moveTo>
                      <a:cubicBezTo>
                        <a:pt x="129" y="77531"/>
                        <a:pt x="0" y="77595"/>
                        <a:pt x="0" y="77595"/>
                      </a:cubicBezTo>
                      <a:cubicBezTo>
                        <a:pt x="0" y="77595"/>
                        <a:pt x="0" y="77595"/>
                        <a:pt x="104898" y="20123"/>
                      </a:cubicBezTo>
                      <a:cubicBezTo>
                        <a:pt x="96334" y="14263"/>
                        <a:pt x="89444" y="7470"/>
                        <a:pt x="83938" y="0"/>
                      </a:cubicBezTo>
                      <a:close/>
                    </a:path>
                  </a:pathLst>
                </a:custGeom>
                <a:solidFill>
                  <a:srgbClr val="0070CD"/>
                </a:solidFill>
                <a:ln w="3213"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E2DD63DE-18DA-DC8D-9F04-1B5237D03C24}"/>
                    </a:ext>
                  </a:extLst>
                </p:cNvPr>
                <p:cNvSpPr/>
                <p:nvPr/>
              </p:nvSpPr>
              <p:spPr>
                <a:xfrm>
                  <a:off x="1483065" y="768010"/>
                  <a:ext cx="683310" cy="282326"/>
                </a:xfrm>
                <a:custGeom>
                  <a:avLst/>
                  <a:gdLst>
                    <a:gd name="connsiteX0" fmla="*/ 466762 w 683310"/>
                    <a:gd name="connsiteY0" fmla="*/ 164195 h 282326"/>
                    <a:gd name="connsiteX1" fmla="*/ 454076 w 683310"/>
                    <a:gd name="connsiteY1" fmla="*/ 246104 h 282326"/>
                    <a:gd name="connsiteX2" fmla="*/ 556045 w 683310"/>
                    <a:gd name="connsiteY2" fmla="*/ 282326 h 282326"/>
                    <a:gd name="connsiteX3" fmla="*/ 672502 w 683310"/>
                    <a:gd name="connsiteY3" fmla="*/ 53597 h 282326"/>
                    <a:gd name="connsiteX4" fmla="*/ 419786 w 683310"/>
                    <a:gd name="connsiteY4" fmla="*/ 9101 h 282326"/>
                    <a:gd name="connsiteX5" fmla="*/ 287810 w 683310"/>
                    <a:gd name="connsiteY5" fmla="*/ 34376 h 282326"/>
                    <a:gd name="connsiteX6" fmla="*/ 0 w 683310"/>
                    <a:gd name="connsiteY6" fmla="*/ 117316 h 282326"/>
                    <a:gd name="connsiteX7" fmla="*/ 466762 w 683310"/>
                    <a:gd name="connsiteY7" fmla="*/ 164195 h 282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3310" h="282326">
                      <a:moveTo>
                        <a:pt x="466762" y="164195"/>
                      </a:moveTo>
                      <a:cubicBezTo>
                        <a:pt x="472590" y="188793"/>
                        <a:pt x="467277" y="216612"/>
                        <a:pt x="454076" y="246104"/>
                      </a:cubicBezTo>
                      <a:cubicBezTo>
                        <a:pt x="504304" y="248680"/>
                        <a:pt x="536662" y="262235"/>
                        <a:pt x="556045" y="282326"/>
                      </a:cubicBezTo>
                      <a:cubicBezTo>
                        <a:pt x="648354" y="196553"/>
                        <a:pt x="709110" y="112035"/>
                        <a:pt x="672502" y="53597"/>
                      </a:cubicBezTo>
                      <a:cubicBezTo>
                        <a:pt x="641432" y="3949"/>
                        <a:pt x="543005" y="-12020"/>
                        <a:pt x="419786" y="9101"/>
                      </a:cubicBezTo>
                      <a:cubicBezTo>
                        <a:pt x="372907" y="17150"/>
                        <a:pt x="328862" y="25682"/>
                        <a:pt x="287810" y="34376"/>
                      </a:cubicBezTo>
                      <a:cubicBezTo>
                        <a:pt x="188064" y="58652"/>
                        <a:pt x="89572" y="87952"/>
                        <a:pt x="0" y="117316"/>
                      </a:cubicBezTo>
                      <a:cubicBezTo>
                        <a:pt x="138287" y="86954"/>
                        <a:pt x="436754" y="36984"/>
                        <a:pt x="466762" y="164195"/>
                      </a:cubicBezTo>
                      <a:close/>
                    </a:path>
                  </a:pathLst>
                </a:custGeom>
                <a:solidFill>
                  <a:srgbClr val="0070CD"/>
                </a:solidFill>
                <a:ln w="3213" cap="flat">
                  <a:noFill/>
                  <a:prstDash val="solid"/>
                  <a:miter/>
                </a:ln>
              </p:spPr>
              <p:txBody>
                <a:bodyPr rtlCol="0" anchor="ctr"/>
                <a:lstStyle/>
                <a:p>
                  <a:endParaRPr lang="en-IN"/>
                </a:p>
              </p:txBody>
            </p:sp>
          </p:grpSp>
          <p:grpSp>
            <p:nvGrpSpPr>
              <p:cNvPr id="9" name="Graphic 39">
                <a:extLst>
                  <a:ext uri="{FF2B5EF4-FFF2-40B4-BE49-F238E27FC236}">
                    <a16:creationId xmlns:a16="http://schemas.microsoft.com/office/drawing/2014/main" id="{BBC1BF44-EFBE-0141-4704-4029455798A6}"/>
                  </a:ext>
                </a:extLst>
              </p:cNvPr>
              <p:cNvGrpSpPr/>
              <p:nvPr/>
            </p:nvGrpSpPr>
            <p:grpSpPr>
              <a:xfrm>
                <a:off x="1691445" y="1351380"/>
                <a:ext cx="1015272" cy="74987"/>
                <a:chOff x="1691445" y="1351380"/>
                <a:chExt cx="1015272" cy="74987"/>
              </a:xfrm>
              <a:solidFill>
                <a:srgbClr val="0070CD"/>
              </a:solidFill>
            </p:grpSpPr>
            <p:sp>
              <p:nvSpPr>
                <p:cNvPr id="11" name="Freeform: Shape 10">
                  <a:extLst>
                    <a:ext uri="{FF2B5EF4-FFF2-40B4-BE49-F238E27FC236}">
                      <a16:creationId xmlns:a16="http://schemas.microsoft.com/office/drawing/2014/main" id="{1DC73F7C-7E3B-80EA-437E-75AD5EC429DF}"/>
                    </a:ext>
                  </a:extLst>
                </p:cNvPr>
                <p:cNvSpPr/>
                <p:nvPr/>
              </p:nvSpPr>
              <p:spPr>
                <a:xfrm>
                  <a:off x="1691445" y="1351444"/>
                  <a:ext cx="68740" cy="74826"/>
                </a:xfrm>
                <a:custGeom>
                  <a:avLst/>
                  <a:gdLst>
                    <a:gd name="connsiteX0" fmla="*/ 17451 w 68740"/>
                    <a:gd name="connsiteY0" fmla="*/ 51805 h 74826"/>
                    <a:gd name="connsiteX1" fmla="*/ 36415 w 68740"/>
                    <a:gd name="connsiteY1" fmla="*/ 62108 h 74826"/>
                    <a:gd name="connsiteX2" fmla="*/ 50839 w 68740"/>
                    <a:gd name="connsiteY2" fmla="*/ 54059 h 74826"/>
                    <a:gd name="connsiteX3" fmla="*/ 32358 w 68740"/>
                    <a:gd name="connsiteY3" fmla="*/ 43724 h 74826"/>
                    <a:gd name="connsiteX4" fmla="*/ 2865 w 68740"/>
                    <a:gd name="connsiteY4" fmla="*/ 21701 h 74826"/>
                    <a:gd name="connsiteX5" fmla="*/ 33710 w 68740"/>
                    <a:gd name="connsiteY5" fmla="*/ 0 h 74826"/>
                    <a:gd name="connsiteX6" fmla="*/ 65908 w 68740"/>
                    <a:gd name="connsiteY6" fmla="*/ 21057 h 74826"/>
                    <a:gd name="connsiteX7" fmla="*/ 48424 w 68740"/>
                    <a:gd name="connsiteY7" fmla="*/ 21057 h 74826"/>
                    <a:gd name="connsiteX8" fmla="*/ 33163 w 68740"/>
                    <a:gd name="connsiteY8" fmla="*/ 12718 h 74826"/>
                    <a:gd name="connsiteX9" fmla="*/ 20638 w 68740"/>
                    <a:gd name="connsiteY9" fmla="*/ 20027 h 74826"/>
                    <a:gd name="connsiteX10" fmla="*/ 37123 w 68740"/>
                    <a:gd name="connsiteY10" fmla="*/ 28688 h 74826"/>
                    <a:gd name="connsiteX11" fmla="*/ 68741 w 68740"/>
                    <a:gd name="connsiteY11" fmla="*/ 52288 h 74826"/>
                    <a:gd name="connsiteX12" fmla="*/ 34837 w 68740"/>
                    <a:gd name="connsiteY12" fmla="*/ 74826 h 74826"/>
                    <a:gd name="connsiteX13" fmla="*/ 0 w 68740"/>
                    <a:gd name="connsiteY13" fmla="*/ 51837 h 74826"/>
                    <a:gd name="connsiteX14" fmla="*/ 17451 w 68740"/>
                    <a:gd name="connsiteY14" fmla="*/ 51837 h 7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740" h="74826">
                      <a:moveTo>
                        <a:pt x="17451" y="51805"/>
                      </a:moveTo>
                      <a:cubicBezTo>
                        <a:pt x="19511" y="58019"/>
                        <a:pt x="24470" y="62108"/>
                        <a:pt x="36415" y="62108"/>
                      </a:cubicBezTo>
                      <a:cubicBezTo>
                        <a:pt x="47587" y="62108"/>
                        <a:pt x="50839" y="58695"/>
                        <a:pt x="50839" y="54059"/>
                      </a:cubicBezTo>
                      <a:cubicBezTo>
                        <a:pt x="50839" y="49101"/>
                        <a:pt x="47523" y="46300"/>
                        <a:pt x="32358" y="43724"/>
                      </a:cubicBezTo>
                      <a:cubicBezTo>
                        <a:pt x="7405" y="39442"/>
                        <a:pt x="2865" y="31360"/>
                        <a:pt x="2865" y="21701"/>
                      </a:cubicBezTo>
                      <a:cubicBezTo>
                        <a:pt x="2865" y="7341"/>
                        <a:pt x="16710" y="0"/>
                        <a:pt x="33710" y="0"/>
                      </a:cubicBezTo>
                      <a:cubicBezTo>
                        <a:pt x="58406" y="0"/>
                        <a:pt x="65103" y="12686"/>
                        <a:pt x="65908" y="21057"/>
                      </a:cubicBezTo>
                      <a:lnTo>
                        <a:pt x="48424" y="21057"/>
                      </a:lnTo>
                      <a:cubicBezTo>
                        <a:pt x="47394" y="17483"/>
                        <a:pt x="45012" y="12718"/>
                        <a:pt x="33163" y="12718"/>
                      </a:cubicBezTo>
                      <a:cubicBezTo>
                        <a:pt x="24856" y="12718"/>
                        <a:pt x="20638" y="15358"/>
                        <a:pt x="20638" y="20027"/>
                      </a:cubicBezTo>
                      <a:cubicBezTo>
                        <a:pt x="20638" y="24180"/>
                        <a:pt x="23600" y="26273"/>
                        <a:pt x="37123" y="28688"/>
                      </a:cubicBezTo>
                      <a:cubicBezTo>
                        <a:pt x="64459" y="33582"/>
                        <a:pt x="68741" y="41856"/>
                        <a:pt x="68741" y="52288"/>
                      </a:cubicBezTo>
                      <a:cubicBezTo>
                        <a:pt x="68741" y="64749"/>
                        <a:pt x="58953" y="74826"/>
                        <a:pt x="34837" y="74826"/>
                      </a:cubicBezTo>
                      <a:cubicBezTo>
                        <a:pt x="12331" y="74826"/>
                        <a:pt x="2189" y="64781"/>
                        <a:pt x="0" y="51837"/>
                      </a:cubicBezTo>
                      <a:lnTo>
                        <a:pt x="17451" y="51837"/>
                      </a:lnTo>
                      <a:close/>
                    </a:path>
                  </a:pathLst>
                </a:custGeom>
                <a:solidFill>
                  <a:srgbClr val="0070CD"/>
                </a:solidFill>
                <a:ln w="3213"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02B56A82-4AEC-7720-DEB5-435D7ADA69F0}"/>
                    </a:ext>
                  </a:extLst>
                </p:cNvPr>
                <p:cNvSpPr/>
                <p:nvPr/>
              </p:nvSpPr>
              <p:spPr>
                <a:xfrm>
                  <a:off x="1813601" y="1351380"/>
                  <a:ext cx="77820" cy="74987"/>
                </a:xfrm>
                <a:custGeom>
                  <a:avLst/>
                  <a:gdLst>
                    <a:gd name="connsiteX0" fmla="*/ 77820 w 77820"/>
                    <a:gd name="connsiteY0" fmla="*/ 37220 h 74987"/>
                    <a:gd name="connsiteX1" fmla="*/ 38347 w 77820"/>
                    <a:gd name="connsiteY1" fmla="*/ 74987 h 74987"/>
                    <a:gd name="connsiteX2" fmla="*/ 0 w 77820"/>
                    <a:gd name="connsiteY2" fmla="*/ 37317 h 74987"/>
                    <a:gd name="connsiteX3" fmla="*/ 39152 w 77820"/>
                    <a:gd name="connsiteY3" fmla="*/ 0 h 74987"/>
                    <a:gd name="connsiteX4" fmla="*/ 77820 w 77820"/>
                    <a:gd name="connsiteY4" fmla="*/ 37220 h 74987"/>
                    <a:gd name="connsiteX5" fmla="*/ 18417 w 77820"/>
                    <a:gd name="connsiteY5" fmla="*/ 37091 h 74987"/>
                    <a:gd name="connsiteX6" fmla="*/ 39345 w 77820"/>
                    <a:gd name="connsiteY6" fmla="*/ 61336 h 74987"/>
                    <a:gd name="connsiteX7" fmla="*/ 59404 w 77820"/>
                    <a:gd name="connsiteY7" fmla="*/ 37413 h 74987"/>
                    <a:gd name="connsiteX8" fmla="*/ 38637 w 77820"/>
                    <a:gd name="connsiteY8" fmla="*/ 13587 h 74987"/>
                    <a:gd name="connsiteX9" fmla="*/ 18417 w 77820"/>
                    <a:gd name="connsiteY9" fmla="*/ 37091 h 7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20" h="74987">
                      <a:moveTo>
                        <a:pt x="77820" y="37220"/>
                      </a:moveTo>
                      <a:cubicBezTo>
                        <a:pt x="77820" y="57150"/>
                        <a:pt x="64523" y="74987"/>
                        <a:pt x="38347" y="74987"/>
                      </a:cubicBezTo>
                      <a:cubicBezTo>
                        <a:pt x="13941" y="74987"/>
                        <a:pt x="0" y="58309"/>
                        <a:pt x="0" y="37317"/>
                      </a:cubicBezTo>
                      <a:cubicBezTo>
                        <a:pt x="0" y="17515"/>
                        <a:pt x="14746" y="0"/>
                        <a:pt x="39152" y="0"/>
                      </a:cubicBezTo>
                      <a:cubicBezTo>
                        <a:pt x="64265" y="-32"/>
                        <a:pt x="77820" y="17612"/>
                        <a:pt x="77820" y="37220"/>
                      </a:cubicBezTo>
                      <a:close/>
                      <a:moveTo>
                        <a:pt x="18417" y="37091"/>
                      </a:moveTo>
                      <a:cubicBezTo>
                        <a:pt x="18417" y="50711"/>
                        <a:pt x="25307" y="61336"/>
                        <a:pt x="39345" y="61336"/>
                      </a:cubicBezTo>
                      <a:cubicBezTo>
                        <a:pt x="53834" y="61336"/>
                        <a:pt x="59404" y="49101"/>
                        <a:pt x="59404" y="37413"/>
                      </a:cubicBezTo>
                      <a:cubicBezTo>
                        <a:pt x="59404" y="24663"/>
                        <a:pt x="53190" y="13587"/>
                        <a:pt x="38637" y="13587"/>
                      </a:cubicBezTo>
                      <a:cubicBezTo>
                        <a:pt x="24631" y="13587"/>
                        <a:pt x="18417" y="24953"/>
                        <a:pt x="18417" y="37091"/>
                      </a:cubicBezTo>
                      <a:close/>
                    </a:path>
                  </a:pathLst>
                </a:custGeom>
                <a:solidFill>
                  <a:srgbClr val="0070CD"/>
                </a:solidFill>
                <a:ln w="3213"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C2E2E6C6-05FB-B24E-5B0C-5C2B62019581}"/>
                    </a:ext>
                  </a:extLst>
                </p:cNvPr>
                <p:cNvSpPr/>
                <p:nvPr/>
              </p:nvSpPr>
              <p:spPr>
                <a:xfrm>
                  <a:off x="1948990" y="1352893"/>
                  <a:ext cx="57729" cy="71960"/>
                </a:xfrm>
                <a:custGeom>
                  <a:avLst/>
                  <a:gdLst>
                    <a:gd name="connsiteX0" fmla="*/ 0 w 57729"/>
                    <a:gd name="connsiteY0" fmla="*/ 0 h 71960"/>
                    <a:gd name="connsiteX1" fmla="*/ 17451 w 57729"/>
                    <a:gd name="connsiteY1" fmla="*/ 0 h 71960"/>
                    <a:gd name="connsiteX2" fmla="*/ 17451 w 57729"/>
                    <a:gd name="connsiteY2" fmla="*/ 57955 h 71960"/>
                    <a:gd name="connsiteX3" fmla="*/ 57729 w 57729"/>
                    <a:gd name="connsiteY3" fmla="*/ 57955 h 71960"/>
                    <a:gd name="connsiteX4" fmla="*/ 55443 w 57729"/>
                    <a:gd name="connsiteY4" fmla="*/ 71961 h 71960"/>
                    <a:gd name="connsiteX5" fmla="*/ 0 w 57729"/>
                    <a:gd name="connsiteY5" fmla="*/ 71961 h 71960"/>
                    <a:gd name="connsiteX6" fmla="*/ 0 w 57729"/>
                    <a:gd name="connsiteY6" fmla="*/ 0 h 71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29" h="71960">
                      <a:moveTo>
                        <a:pt x="0" y="0"/>
                      </a:moveTo>
                      <a:lnTo>
                        <a:pt x="17451" y="0"/>
                      </a:lnTo>
                      <a:lnTo>
                        <a:pt x="17451" y="57955"/>
                      </a:lnTo>
                      <a:lnTo>
                        <a:pt x="57729" y="57955"/>
                      </a:lnTo>
                      <a:lnTo>
                        <a:pt x="55443" y="71961"/>
                      </a:lnTo>
                      <a:lnTo>
                        <a:pt x="0" y="71961"/>
                      </a:lnTo>
                      <a:lnTo>
                        <a:pt x="0" y="0"/>
                      </a:lnTo>
                      <a:close/>
                    </a:path>
                  </a:pathLst>
                </a:custGeom>
                <a:solidFill>
                  <a:srgbClr val="0070CD"/>
                </a:solidFill>
                <a:ln w="3213"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3A519E30-DC2A-058B-61B4-107A31E13661}"/>
                    </a:ext>
                  </a:extLst>
                </p:cNvPr>
                <p:cNvSpPr/>
                <p:nvPr/>
              </p:nvSpPr>
              <p:spPr>
                <a:xfrm>
                  <a:off x="2058331" y="1352893"/>
                  <a:ext cx="67485" cy="73473"/>
                </a:xfrm>
                <a:custGeom>
                  <a:avLst/>
                  <a:gdLst>
                    <a:gd name="connsiteX0" fmla="*/ 17451 w 67485"/>
                    <a:gd name="connsiteY0" fmla="*/ 0 h 73473"/>
                    <a:gd name="connsiteX1" fmla="*/ 17451 w 67485"/>
                    <a:gd name="connsiteY1" fmla="*/ 40665 h 73473"/>
                    <a:gd name="connsiteX2" fmla="*/ 34322 w 67485"/>
                    <a:gd name="connsiteY2" fmla="*/ 59822 h 73473"/>
                    <a:gd name="connsiteX3" fmla="*/ 50034 w 67485"/>
                    <a:gd name="connsiteY3" fmla="*/ 40665 h 73473"/>
                    <a:gd name="connsiteX4" fmla="*/ 50034 w 67485"/>
                    <a:gd name="connsiteY4" fmla="*/ 0 h 73473"/>
                    <a:gd name="connsiteX5" fmla="*/ 67485 w 67485"/>
                    <a:gd name="connsiteY5" fmla="*/ 0 h 73473"/>
                    <a:gd name="connsiteX6" fmla="*/ 67485 w 67485"/>
                    <a:gd name="connsiteY6" fmla="*/ 41245 h 73473"/>
                    <a:gd name="connsiteX7" fmla="*/ 33839 w 67485"/>
                    <a:gd name="connsiteY7" fmla="*/ 73474 h 73473"/>
                    <a:gd name="connsiteX8" fmla="*/ 0 w 67485"/>
                    <a:gd name="connsiteY8" fmla="*/ 41631 h 73473"/>
                    <a:gd name="connsiteX9" fmla="*/ 0 w 67485"/>
                    <a:gd name="connsiteY9" fmla="*/ 0 h 73473"/>
                    <a:gd name="connsiteX10" fmla="*/ 17451 w 67485"/>
                    <a:gd name="connsiteY10" fmla="*/ 0 h 7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85" h="73473">
                      <a:moveTo>
                        <a:pt x="17451" y="0"/>
                      </a:moveTo>
                      <a:lnTo>
                        <a:pt x="17451" y="40665"/>
                      </a:lnTo>
                      <a:cubicBezTo>
                        <a:pt x="17451" y="55959"/>
                        <a:pt x="25468" y="59822"/>
                        <a:pt x="34322" y="59822"/>
                      </a:cubicBezTo>
                      <a:cubicBezTo>
                        <a:pt x="43724" y="59822"/>
                        <a:pt x="50034" y="55766"/>
                        <a:pt x="50034" y="40665"/>
                      </a:cubicBezTo>
                      <a:lnTo>
                        <a:pt x="50034" y="0"/>
                      </a:lnTo>
                      <a:lnTo>
                        <a:pt x="67485" y="0"/>
                      </a:lnTo>
                      <a:lnTo>
                        <a:pt x="67485" y="41245"/>
                      </a:lnTo>
                      <a:cubicBezTo>
                        <a:pt x="67485" y="63074"/>
                        <a:pt x="55218" y="73474"/>
                        <a:pt x="33839" y="73474"/>
                      </a:cubicBezTo>
                      <a:cubicBezTo>
                        <a:pt x="13169" y="73474"/>
                        <a:pt x="0" y="63976"/>
                        <a:pt x="0" y="41631"/>
                      </a:cubicBezTo>
                      <a:lnTo>
                        <a:pt x="0" y="0"/>
                      </a:lnTo>
                      <a:lnTo>
                        <a:pt x="17451" y="0"/>
                      </a:lnTo>
                      <a:close/>
                    </a:path>
                  </a:pathLst>
                </a:custGeom>
                <a:solidFill>
                  <a:srgbClr val="0070CD"/>
                </a:solidFill>
                <a:ln w="3213"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D2831E7A-0EB9-FA0B-15EA-5CDD23D00A1F}"/>
                    </a:ext>
                  </a:extLst>
                </p:cNvPr>
                <p:cNvSpPr/>
                <p:nvPr/>
              </p:nvSpPr>
              <p:spPr>
                <a:xfrm>
                  <a:off x="2179908" y="1352861"/>
                  <a:ext cx="68032" cy="71960"/>
                </a:xfrm>
                <a:custGeom>
                  <a:avLst/>
                  <a:gdLst>
                    <a:gd name="connsiteX0" fmla="*/ 25339 w 68032"/>
                    <a:gd name="connsiteY0" fmla="*/ 13909 h 71960"/>
                    <a:gd name="connsiteX1" fmla="*/ 0 w 68032"/>
                    <a:gd name="connsiteY1" fmla="*/ 13909 h 71960"/>
                    <a:gd name="connsiteX2" fmla="*/ 0 w 68032"/>
                    <a:gd name="connsiteY2" fmla="*/ 0 h 71960"/>
                    <a:gd name="connsiteX3" fmla="*/ 68033 w 68032"/>
                    <a:gd name="connsiteY3" fmla="*/ 0 h 71960"/>
                    <a:gd name="connsiteX4" fmla="*/ 68033 w 68032"/>
                    <a:gd name="connsiteY4" fmla="*/ 13909 h 71960"/>
                    <a:gd name="connsiteX5" fmla="*/ 42790 w 68032"/>
                    <a:gd name="connsiteY5" fmla="*/ 13909 h 71960"/>
                    <a:gd name="connsiteX6" fmla="*/ 42790 w 68032"/>
                    <a:gd name="connsiteY6" fmla="*/ 71961 h 71960"/>
                    <a:gd name="connsiteX7" fmla="*/ 25307 w 68032"/>
                    <a:gd name="connsiteY7" fmla="*/ 71961 h 71960"/>
                    <a:gd name="connsiteX8" fmla="*/ 25307 w 68032"/>
                    <a:gd name="connsiteY8" fmla="*/ 13909 h 71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032" h="71960">
                      <a:moveTo>
                        <a:pt x="25339" y="13909"/>
                      </a:moveTo>
                      <a:lnTo>
                        <a:pt x="0" y="13909"/>
                      </a:lnTo>
                      <a:lnTo>
                        <a:pt x="0" y="0"/>
                      </a:lnTo>
                      <a:lnTo>
                        <a:pt x="68033" y="0"/>
                      </a:lnTo>
                      <a:lnTo>
                        <a:pt x="68033" y="13909"/>
                      </a:lnTo>
                      <a:lnTo>
                        <a:pt x="42790" y="13909"/>
                      </a:lnTo>
                      <a:lnTo>
                        <a:pt x="42790" y="71961"/>
                      </a:lnTo>
                      <a:lnTo>
                        <a:pt x="25307" y="71961"/>
                      </a:lnTo>
                      <a:lnTo>
                        <a:pt x="25307" y="13909"/>
                      </a:lnTo>
                      <a:close/>
                    </a:path>
                  </a:pathLst>
                </a:custGeom>
                <a:solidFill>
                  <a:srgbClr val="0070CD"/>
                </a:solidFill>
                <a:ln w="3213"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4A470C21-F554-B3BE-71C3-820D60295F9D}"/>
                    </a:ext>
                  </a:extLst>
                </p:cNvPr>
                <p:cNvSpPr/>
                <p:nvPr/>
              </p:nvSpPr>
              <p:spPr>
                <a:xfrm>
                  <a:off x="2302354" y="1352893"/>
                  <a:ext cx="17450" cy="71928"/>
                </a:xfrm>
                <a:custGeom>
                  <a:avLst/>
                  <a:gdLst>
                    <a:gd name="connsiteX0" fmla="*/ 17451 w 17450"/>
                    <a:gd name="connsiteY0" fmla="*/ 0 h 71928"/>
                    <a:gd name="connsiteX1" fmla="*/ 17451 w 17450"/>
                    <a:gd name="connsiteY1" fmla="*/ 71928 h 71928"/>
                    <a:gd name="connsiteX2" fmla="*/ 0 w 17450"/>
                    <a:gd name="connsiteY2" fmla="*/ 71928 h 71928"/>
                    <a:gd name="connsiteX3" fmla="*/ 0 w 17450"/>
                    <a:gd name="connsiteY3" fmla="*/ 0 h 71928"/>
                    <a:gd name="connsiteX4" fmla="*/ 17451 w 17450"/>
                    <a:gd name="connsiteY4" fmla="*/ 0 h 71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50" h="71928">
                      <a:moveTo>
                        <a:pt x="17451" y="0"/>
                      </a:moveTo>
                      <a:lnTo>
                        <a:pt x="17451" y="71928"/>
                      </a:lnTo>
                      <a:lnTo>
                        <a:pt x="0" y="71928"/>
                      </a:lnTo>
                      <a:lnTo>
                        <a:pt x="0" y="0"/>
                      </a:lnTo>
                      <a:lnTo>
                        <a:pt x="17451" y="0"/>
                      </a:lnTo>
                      <a:close/>
                    </a:path>
                  </a:pathLst>
                </a:custGeom>
                <a:solidFill>
                  <a:srgbClr val="0070CD"/>
                </a:solidFill>
                <a:ln w="3213"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D669D486-140B-BD04-F27A-C69FE80E9B41}"/>
                    </a:ext>
                  </a:extLst>
                </p:cNvPr>
                <p:cNvSpPr/>
                <p:nvPr/>
              </p:nvSpPr>
              <p:spPr>
                <a:xfrm>
                  <a:off x="2378081" y="1351380"/>
                  <a:ext cx="77820" cy="74987"/>
                </a:xfrm>
                <a:custGeom>
                  <a:avLst/>
                  <a:gdLst>
                    <a:gd name="connsiteX0" fmla="*/ 77820 w 77820"/>
                    <a:gd name="connsiteY0" fmla="*/ 37220 h 74987"/>
                    <a:gd name="connsiteX1" fmla="*/ 38347 w 77820"/>
                    <a:gd name="connsiteY1" fmla="*/ 74987 h 74987"/>
                    <a:gd name="connsiteX2" fmla="*/ 0 w 77820"/>
                    <a:gd name="connsiteY2" fmla="*/ 37317 h 74987"/>
                    <a:gd name="connsiteX3" fmla="*/ 39152 w 77820"/>
                    <a:gd name="connsiteY3" fmla="*/ 0 h 74987"/>
                    <a:gd name="connsiteX4" fmla="*/ 77820 w 77820"/>
                    <a:gd name="connsiteY4" fmla="*/ 37220 h 74987"/>
                    <a:gd name="connsiteX5" fmla="*/ 18417 w 77820"/>
                    <a:gd name="connsiteY5" fmla="*/ 37091 h 74987"/>
                    <a:gd name="connsiteX6" fmla="*/ 39345 w 77820"/>
                    <a:gd name="connsiteY6" fmla="*/ 61336 h 74987"/>
                    <a:gd name="connsiteX7" fmla="*/ 59404 w 77820"/>
                    <a:gd name="connsiteY7" fmla="*/ 37413 h 74987"/>
                    <a:gd name="connsiteX8" fmla="*/ 38637 w 77820"/>
                    <a:gd name="connsiteY8" fmla="*/ 13587 h 74987"/>
                    <a:gd name="connsiteX9" fmla="*/ 18417 w 77820"/>
                    <a:gd name="connsiteY9" fmla="*/ 37091 h 7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20" h="74987">
                      <a:moveTo>
                        <a:pt x="77820" y="37220"/>
                      </a:moveTo>
                      <a:cubicBezTo>
                        <a:pt x="77820" y="57150"/>
                        <a:pt x="64523" y="74987"/>
                        <a:pt x="38347" y="74987"/>
                      </a:cubicBezTo>
                      <a:cubicBezTo>
                        <a:pt x="13941" y="74987"/>
                        <a:pt x="0" y="58309"/>
                        <a:pt x="0" y="37317"/>
                      </a:cubicBezTo>
                      <a:cubicBezTo>
                        <a:pt x="0" y="17515"/>
                        <a:pt x="14746" y="0"/>
                        <a:pt x="39152" y="0"/>
                      </a:cubicBezTo>
                      <a:cubicBezTo>
                        <a:pt x="64298" y="-32"/>
                        <a:pt x="77820" y="17612"/>
                        <a:pt x="77820" y="37220"/>
                      </a:cubicBezTo>
                      <a:close/>
                      <a:moveTo>
                        <a:pt x="18417" y="37091"/>
                      </a:moveTo>
                      <a:cubicBezTo>
                        <a:pt x="18417" y="50711"/>
                        <a:pt x="25307" y="61336"/>
                        <a:pt x="39345" y="61336"/>
                      </a:cubicBezTo>
                      <a:cubicBezTo>
                        <a:pt x="53834" y="61336"/>
                        <a:pt x="59404" y="49101"/>
                        <a:pt x="59404" y="37413"/>
                      </a:cubicBezTo>
                      <a:cubicBezTo>
                        <a:pt x="59404" y="24663"/>
                        <a:pt x="53190" y="13587"/>
                        <a:pt x="38637" y="13587"/>
                      </a:cubicBezTo>
                      <a:cubicBezTo>
                        <a:pt x="24631" y="13587"/>
                        <a:pt x="18417" y="24953"/>
                        <a:pt x="18417" y="37091"/>
                      </a:cubicBezTo>
                      <a:close/>
                    </a:path>
                  </a:pathLst>
                </a:custGeom>
                <a:solidFill>
                  <a:srgbClr val="0070CD"/>
                </a:solidFill>
                <a:ln w="3213"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09678623-3011-8FDB-EB17-7460CF8DDD80}"/>
                    </a:ext>
                  </a:extLst>
                </p:cNvPr>
                <p:cNvSpPr/>
                <p:nvPr/>
              </p:nvSpPr>
              <p:spPr>
                <a:xfrm>
                  <a:off x="2513470" y="1352893"/>
                  <a:ext cx="69030" cy="71928"/>
                </a:xfrm>
                <a:custGeom>
                  <a:avLst/>
                  <a:gdLst>
                    <a:gd name="connsiteX0" fmla="*/ 0 w 69030"/>
                    <a:gd name="connsiteY0" fmla="*/ 71928 h 71928"/>
                    <a:gd name="connsiteX1" fmla="*/ 0 w 69030"/>
                    <a:gd name="connsiteY1" fmla="*/ 0 h 71928"/>
                    <a:gd name="connsiteX2" fmla="*/ 20671 w 69030"/>
                    <a:gd name="connsiteY2" fmla="*/ 0 h 71928"/>
                    <a:gd name="connsiteX3" fmla="*/ 53447 w 69030"/>
                    <a:gd name="connsiteY3" fmla="*/ 50614 h 71928"/>
                    <a:gd name="connsiteX4" fmla="*/ 53641 w 69030"/>
                    <a:gd name="connsiteY4" fmla="*/ 50614 h 71928"/>
                    <a:gd name="connsiteX5" fmla="*/ 53029 w 69030"/>
                    <a:gd name="connsiteY5" fmla="*/ 17773 h 71928"/>
                    <a:gd name="connsiteX6" fmla="*/ 53029 w 69030"/>
                    <a:gd name="connsiteY6" fmla="*/ 0 h 71928"/>
                    <a:gd name="connsiteX7" fmla="*/ 69031 w 69030"/>
                    <a:gd name="connsiteY7" fmla="*/ 0 h 71928"/>
                    <a:gd name="connsiteX8" fmla="*/ 69031 w 69030"/>
                    <a:gd name="connsiteY8" fmla="*/ 71928 h 71928"/>
                    <a:gd name="connsiteX9" fmla="*/ 49648 w 69030"/>
                    <a:gd name="connsiteY9" fmla="*/ 71928 h 71928"/>
                    <a:gd name="connsiteX10" fmla="*/ 15551 w 69030"/>
                    <a:gd name="connsiteY10" fmla="*/ 17226 h 71928"/>
                    <a:gd name="connsiteX11" fmla="*/ 15358 w 69030"/>
                    <a:gd name="connsiteY11" fmla="*/ 17226 h 71928"/>
                    <a:gd name="connsiteX12" fmla="*/ 15970 w 69030"/>
                    <a:gd name="connsiteY12" fmla="*/ 49101 h 71928"/>
                    <a:gd name="connsiteX13" fmla="*/ 15970 w 69030"/>
                    <a:gd name="connsiteY13" fmla="*/ 71896 h 71928"/>
                    <a:gd name="connsiteX14" fmla="*/ 0 w 69030"/>
                    <a:gd name="connsiteY14" fmla="*/ 71896 h 7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030" h="71928">
                      <a:moveTo>
                        <a:pt x="0" y="71928"/>
                      </a:moveTo>
                      <a:lnTo>
                        <a:pt x="0" y="0"/>
                      </a:lnTo>
                      <a:lnTo>
                        <a:pt x="20671" y="0"/>
                      </a:lnTo>
                      <a:cubicBezTo>
                        <a:pt x="40890" y="30845"/>
                        <a:pt x="48940" y="42082"/>
                        <a:pt x="53447" y="50614"/>
                      </a:cubicBezTo>
                      <a:lnTo>
                        <a:pt x="53641" y="50614"/>
                      </a:lnTo>
                      <a:cubicBezTo>
                        <a:pt x="52932" y="43048"/>
                        <a:pt x="53029" y="29589"/>
                        <a:pt x="53029" y="17773"/>
                      </a:cubicBezTo>
                      <a:lnTo>
                        <a:pt x="53029" y="0"/>
                      </a:lnTo>
                      <a:lnTo>
                        <a:pt x="69031" y="0"/>
                      </a:lnTo>
                      <a:lnTo>
                        <a:pt x="69031" y="71928"/>
                      </a:lnTo>
                      <a:lnTo>
                        <a:pt x="49648" y="71928"/>
                      </a:lnTo>
                      <a:cubicBezTo>
                        <a:pt x="42854" y="61207"/>
                        <a:pt x="19834" y="25468"/>
                        <a:pt x="15551" y="17226"/>
                      </a:cubicBezTo>
                      <a:lnTo>
                        <a:pt x="15358" y="17226"/>
                      </a:lnTo>
                      <a:cubicBezTo>
                        <a:pt x="15970" y="26112"/>
                        <a:pt x="15970" y="36351"/>
                        <a:pt x="15970" y="49101"/>
                      </a:cubicBezTo>
                      <a:lnTo>
                        <a:pt x="15970" y="71896"/>
                      </a:lnTo>
                      <a:lnTo>
                        <a:pt x="0" y="71896"/>
                      </a:lnTo>
                      <a:close/>
                    </a:path>
                  </a:pathLst>
                </a:custGeom>
                <a:solidFill>
                  <a:srgbClr val="0070CD"/>
                </a:solidFill>
                <a:ln w="3213"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6BF1286E-6986-5136-BE00-89AE6266E975}"/>
                    </a:ext>
                  </a:extLst>
                </p:cNvPr>
                <p:cNvSpPr/>
                <p:nvPr/>
              </p:nvSpPr>
              <p:spPr>
                <a:xfrm>
                  <a:off x="2637977" y="1351444"/>
                  <a:ext cx="68740" cy="74826"/>
                </a:xfrm>
                <a:custGeom>
                  <a:avLst/>
                  <a:gdLst>
                    <a:gd name="connsiteX0" fmla="*/ 17483 w 68740"/>
                    <a:gd name="connsiteY0" fmla="*/ 51805 h 74826"/>
                    <a:gd name="connsiteX1" fmla="*/ 36447 w 68740"/>
                    <a:gd name="connsiteY1" fmla="*/ 62108 h 74826"/>
                    <a:gd name="connsiteX2" fmla="*/ 50871 w 68740"/>
                    <a:gd name="connsiteY2" fmla="*/ 54059 h 74826"/>
                    <a:gd name="connsiteX3" fmla="*/ 32390 w 68740"/>
                    <a:gd name="connsiteY3" fmla="*/ 43724 h 74826"/>
                    <a:gd name="connsiteX4" fmla="*/ 2898 w 68740"/>
                    <a:gd name="connsiteY4" fmla="*/ 21701 h 74826"/>
                    <a:gd name="connsiteX5" fmla="*/ 33743 w 68740"/>
                    <a:gd name="connsiteY5" fmla="*/ 0 h 74826"/>
                    <a:gd name="connsiteX6" fmla="*/ 65940 w 68740"/>
                    <a:gd name="connsiteY6" fmla="*/ 21057 h 74826"/>
                    <a:gd name="connsiteX7" fmla="*/ 48457 w 68740"/>
                    <a:gd name="connsiteY7" fmla="*/ 21057 h 74826"/>
                    <a:gd name="connsiteX8" fmla="*/ 33195 w 68740"/>
                    <a:gd name="connsiteY8" fmla="*/ 12718 h 74826"/>
                    <a:gd name="connsiteX9" fmla="*/ 20671 w 68740"/>
                    <a:gd name="connsiteY9" fmla="*/ 20027 h 74826"/>
                    <a:gd name="connsiteX10" fmla="*/ 37123 w 68740"/>
                    <a:gd name="connsiteY10" fmla="*/ 28688 h 74826"/>
                    <a:gd name="connsiteX11" fmla="*/ 68741 w 68740"/>
                    <a:gd name="connsiteY11" fmla="*/ 52288 h 74826"/>
                    <a:gd name="connsiteX12" fmla="*/ 34837 w 68740"/>
                    <a:gd name="connsiteY12" fmla="*/ 74826 h 74826"/>
                    <a:gd name="connsiteX13" fmla="*/ 0 w 68740"/>
                    <a:gd name="connsiteY13" fmla="*/ 51837 h 74826"/>
                    <a:gd name="connsiteX14" fmla="*/ 17483 w 68740"/>
                    <a:gd name="connsiteY14" fmla="*/ 51837 h 7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740" h="74826">
                      <a:moveTo>
                        <a:pt x="17483" y="51805"/>
                      </a:moveTo>
                      <a:cubicBezTo>
                        <a:pt x="19544" y="58019"/>
                        <a:pt x="24502" y="62108"/>
                        <a:pt x="36447" y="62108"/>
                      </a:cubicBezTo>
                      <a:cubicBezTo>
                        <a:pt x="47620" y="62108"/>
                        <a:pt x="50871" y="58695"/>
                        <a:pt x="50871" y="54059"/>
                      </a:cubicBezTo>
                      <a:cubicBezTo>
                        <a:pt x="50871" y="49101"/>
                        <a:pt x="47555" y="46300"/>
                        <a:pt x="32390" y="43724"/>
                      </a:cubicBezTo>
                      <a:cubicBezTo>
                        <a:pt x="7438" y="39442"/>
                        <a:pt x="2898" y="31360"/>
                        <a:pt x="2898" y="21701"/>
                      </a:cubicBezTo>
                      <a:cubicBezTo>
                        <a:pt x="2898" y="7341"/>
                        <a:pt x="16742" y="0"/>
                        <a:pt x="33743" y="0"/>
                      </a:cubicBezTo>
                      <a:cubicBezTo>
                        <a:pt x="58438" y="0"/>
                        <a:pt x="65135" y="12686"/>
                        <a:pt x="65940" y="21057"/>
                      </a:cubicBezTo>
                      <a:lnTo>
                        <a:pt x="48457" y="21057"/>
                      </a:lnTo>
                      <a:cubicBezTo>
                        <a:pt x="47426" y="17483"/>
                        <a:pt x="45044" y="12718"/>
                        <a:pt x="33195" y="12718"/>
                      </a:cubicBezTo>
                      <a:cubicBezTo>
                        <a:pt x="24888" y="12718"/>
                        <a:pt x="20671" y="15358"/>
                        <a:pt x="20671" y="20027"/>
                      </a:cubicBezTo>
                      <a:cubicBezTo>
                        <a:pt x="20671" y="24180"/>
                        <a:pt x="23633" y="26273"/>
                        <a:pt x="37123" y="28688"/>
                      </a:cubicBezTo>
                      <a:cubicBezTo>
                        <a:pt x="64459" y="33582"/>
                        <a:pt x="68741" y="41856"/>
                        <a:pt x="68741" y="52288"/>
                      </a:cubicBezTo>
                      <a:cubicBezTo>
                        <a:pt x="68741" y="64749"/>
                        <a:pt x="58953" y="74826"/>
                        <a:pt x="34837" y="74826"/>
                      </a:cubicBezTo>
                      <a:cubicBezTo>
                        <a:pt x="12331" y="74826"/>
                        <a:pt x="2189" y="64781"/>
                        <a:pt x="0" y="51837"/>
                      </a:cubicBezTo>
                      <a:lnTo>
                        <a:pt x="17483" y="51837"/>
                      </a:lnTo>
                      <a:close/>
                    </a:path>
                  </a:pathLst>
                </a:custGeom>
                <a:solidFill>
                  <a:srgbClr val="0070CD"/>
                </a:solidFill>
                <a:ln w="3213" cap="flat">
                  <a:noFill/>
                  <a:prstDash val="solid"/>
                  <a:miter/>
                </a:ln>
              </p:spPr>
              <p:txBody>
                <a:bodyPr rtlCol="0" anchor="ctr"/>
                <a:lstStyle/>
                <a:p>
                  <a:endParaRPr lang="en-IN"/>
                </a:p>
              </p:txBody>
            </p:sp>
          </p:grpSp>
        </p:grpSp>
        <p:sp>
          <p:nvSpPr>
            <p:cNvPr id="7" name="Freeform: Shape 6">
              <a:extLst>
                <a:ext uri="{FF2B5EF4-FFF2-40B4-BE49-F238E27FC236}">
                  <a16:creationId xmlns:a16="http://schemas.microsoft.com/office/drawing/2014/main" id="{55F8C66A-4C1E-1247-F9D9-603490F12DCB}"/>
                </a:ext>
              </a:extLst>
            </p:cNvPr>
            <p:cNvSpPr/>
            <p:nvPr/>
          </p:nvSpPr>
          <p:spPr>
            <a:xfrm>
              <a:off x="2766057" y="1237305"/>
              <a:ext cx="98330" cy="47168"/>
            </a:xfrm>
            <a:custGeom>
              <a:avLst/>
              <a:gdLst>
                <a:gd name="connsiteX0" fmla="*/ 16582 w 98330"/>
                <a:gd name="connsiteY0" fmla="*/ 7856 h 47168"/>
                <a:gd name="connsiteX1" fmla="*/ 0 w 98330"/>
                <a:gd name="connsiteY1" fmla="*/ 7856 h 47168"/>
                <a:gd name="connsiteX2" fmla="*/ 0 w 98330"/>
                <a:gd name="connsiteY2" fmla="*/ 32 h 47168"/>
                <a:gd name="connsiteX3" fmla="*/ 42951 w 98330"/>
                <a:gd name="connsiteY3" fmla="*/ 32 h 47168"/>
                <a:gd name="connsiteX4" fmla="*/ 42951 w 98330"/>
                <a:gd name="connsiteY4" fmla="*/ 7856 h 47168"/>
                <a:gd name="connsiteX5" fmla="*/ 26498 w 98330"/>
                <a:gd name="connsiteY5" fmla="*/ 7856 h 47168"/>
                <a:gd name="connsiteX6" fmla="*/ 26498 w 98330"/>
                <a:gd name="connsiteY6" fmla="*/ 47169 h 47168"/>
                <a:gd name="connsiteX7" fmla="*/ 16582 w 98330"/>
                <a:gd name="connsiteY7" fmla="*/ 47169 h 47168"/>
                <a:gd name="connsiteX8" fmla="*/ 16582 w 98330"/>
                <a:gd name="connsiteY8" fmla="*/ 7856 h 47168"/>
                <a:gd name="connsiteX9" fmla="*/ 47137 w 98330"/>
                <a:gd name="connsiteY9" fmla="*/ 0 h 47168"/>
                <a:gd name="connsiteX10" fmla="*/ 63074 w 98330"/>
                <a:gd name="connsiteY10" fmla="*/ 0 h 47168"/>
                <a:gd name="connsiteX11" fmla="*/ 72605 w 98330"/>
                <a:gd name="connsiteY11" fmla="*/ 34483 h 47168"/>
                <a:gd name="connsiteX12" fmla="*/ 82908 w 98330"/>
                <a:gd name="connsiteY12" fmla="*/ 0 h 47168"/>
                <a:gd name="connsiteX13" fmla="*/ 98330 w 98330"/>
                <a:gd name="connsiteY13" fmla="*/ 0 h 47168"/>
                <a:gd name="connsiteX14" fmla="*/ 98330 w 98330"/>
                <a:gd name="connsiteY14" fmla="*/ 47137 h 47168"/>
                <a:gd name="connsiteX15" fmla="*/ 88671 w 98330"/>
                <a:gd name="connsiteY15" fmla="*/ 47137 h 47168"/>
                <a:gd name="connsiteX16" fmla="*/ 88671 w 98330"/>
                <a:gd name="connsiteY16" fmla="*/ 6665 h 47168"/>
                <a:gd name="connsiteX17" fmla="*/ 76404 w 98330"/>
                <a:gd name="connsiteY17" fmla="*/ 47137 h 47168"/>
                <a:gd name="connsiteX18" fmla="*/ 68322 w 98330"/>
                <a:gd name="connsiteY18" fmla="*/ 47137 h 47168"/>
                <a:gd name="connsiteX19" fmla="*/ 56184 w 98330"/>
                <a:gd name="connsiteY19" fmla="*/ 6665 h 47168"/>
                <a:gd name="connsiteX20" fmla="*/ 56184 w 98330"/>
                <a:gd name="connsiteY20" fmla="*/ 47137 h 47168"/>
                <a:gd name="connsiteX21" fmla="*/ 47169 w 98330"/>
                <a:gd name="connsiteY21" fmla="*/ 47137 h 47168"/>
                <a:gd name="connsiteX22" fmla="*/ 47169 w 98330"/>
                <a:gd name="connsiteY22" fmla="*/ 0 h 4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8330" h="47168">
                  <a:moveTo>
                    <a:pt x="16582" y="7856"/>
                  </a:moveTo>
                  <a:lnTo>
                    <a:pt x="0" y="7856"/>
                  </a:lnTo>
                  <a:lnTo>
                    <a:pt x="0" y="32"/>
                  </a:lnTo>
                  <a:lnTo>
                    <a:pt x="42951" y="32"/>
                  </a:lnTo>
                  <a:lnTo>
                    <a:pt x="42951" y="7856"/>
                  </a:lnTo>
                  <a:lnTo>
                    <a:pt x="26498" y="7856"/>
                  </a:lnTo>
                  <a:lnTo>
                    <a:pt x="26498" y="47169"/>
                  </a:lnTo>
                  <a:lnTo>
                    <a:pt x="16582" y="47169"/>
                  </a:lnTo>
                  <a:lnTo>
                    <a:pt x="16582" y="7856"/>
                  </a:lnTo>
                  <a:close/>
                  <a:moveTo>
                    <a:pt x="47137" y="0"/>
                  </a:moveTo>
                  <a:lnTo>
                    <a:pt x="63074" y="0"/>
                  </a:lnTo>
                  <a:lnTo>
                    <a:pt x="72605" y="34483"/>
                  </a:lnTo>
                  <a:lnTo>
                    <a:pt x="82908" y="0"/>
                  </a:lnTo>
                  <a:lnTo>
                    <a:pt x="98330" y="0"/>
                  </a:lnTo>
                  <a:lnTo>
                    <a:pt x="98330" y="47137"/>
                  </a:lnTo>
                  <a:lnTo>
                    <a:pt x="88671" y="47137"/>
                  </a:lnTo>
                  <a:lnTo>
                    <a:pt x="88671" y="6665"/>
                  </a:lnTo>
                  <a:lnTo>
                    <a:pt x="76404" y="47137"/>
                  </a:lnTo>
                  <a:lnTo>
                    <a:pt x="68322" y="47137"/>
                  </a:lnTo>
                  <a:lnTo>
                    <a:pt x="56184" y="6665"/>
                  </a:lnTo>
                  <a:lnTo>
                    <a:pt x="56184" y="47137"/>
                  </a:lnTo>
                  <a:lnTo>
                    <a:pt x="47169" y="47137"/>
                  </a:lnTo>
                  <a:lnTo>
                    <a:pt x="47169" y="0"/>
                  </a:lnTo>
                  <a:close/>
                </a:path>
              </a:pathLst>
            </a:custGeom>
            <a:solidFill>
              <a:srgbClr val="000000"/>
            </a:solidFill>
            <a:ln w="3213" cap="flat">
              <a:noFill/>
              <a:prstDash val="solid"/>
              <a:miter/>
            </a:ln>
          </p:spPr>
          <p:txBody>
            <a:bodyPr rtlCol="0" anchor="ctr"/>
            <a:lstStyle/>
            <a:p>
              <a:endParaRPr lang="en-IN"/>
            </a:p>
          </p:txBody>
        </p:sp>
      </p:grpSp>
      <p:cxnSp>
        <p:nvCxnSpPr>
          <p:cNvPr id="31" name="Straight Connector 30">
            <a:extLst>
              <a:ext uri="{FF2B5EF4-FFF2-40B4-BE49-F238E27FC236}">
                <a16:creationId xmlns:a16="http://schemas.microsoft.com/office/drawing/2014/main" id="{738D869B-0DB1-124C-8B90-37DB52BBBA3A}"/>
              </a:ext>
            </a:extLst>
          </p:cNvPr>
          <p:cNvCxnSpPr/>
          <p:nvPr userDrawn="1"/>
        </p:nvCxnSpPr>
        <p:spPr>
          <a:xfrm>
            <a:off x="640080" y="4114800"/>
            <a:ext cx="0" cy="109728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748977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noProof="0"/>
              <a:t>Insert page title</a:t>
            </a:r>
            <a:endParaRPr lang="en-US"/>
          </a:p>
        </p:txBody>
      </p:sp>
      <p:sp>
        <p:nvSpPr>
          <p:cNvPr id="7" name="Content Placeholder 2"/>
          <p:cNvSpPr>
            <a:spLocks noGrp="1"/>
          </p:cNvSpPr>
          <p:nvPr>
            <p:ph idx="1" hasCustomPrompt="1"/>
          </p:nvPr>
        </p:nvSpPr>
        <p:spPr>
          <a:xfrm>
            <a:off x="323916" y="1691999"/>
            <a:ext cx="11542194" cy="4392000"/>
          </a:xfrm>
        </p:spPr>
        <p:txBody>
          <a:bodyPr tIns="0"/>
          <a:lstStyle>
            <a:lvl1pPr algn="l">
              <a:defRPr b="0"/>
            </a:lvl1pPr>
          </a:lstStyle>
          <a:p>
            <a:pPr lvl="0"/>
            <a:r>
              <a:rPr lang="en-US"/>
              <a:t>Click to add content</a:t>
            </a:r>
          </a:p>
        </p:txBody>
      </p:sp>
    </p:spTree>
    <p:extLst>
      <p:ext uri="{BB962C8B-B14F-4D97-AF65-F5344CB8AC3E}">
        <p14:creationId xmlns:p14="http://schemas.microsoft.com/office/powerpoint/2010/main" val="33325281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Vertical Tex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C0B0CC6-8F01-C616-7F35-154206D54F05}"/>
              </a:ext>
            </a:extLst>
          </p:cNvPr>
          <p:cNvSpPr/>
          <p:nvPr userDrawn="1"/>
        </p:nvSpPr>
        <p:spPr>
          <a:xfrm>
            <a:off x="-407296" y="6237312"/>
            <a:ext cx="6493092" cy="648072"/>
          </a:xfrm>
          <a:custGeom>
            <a:avLst/>
            <a:gdLst>
              <a:gd name="connsiteX0" fmla="*/ 1438666 w 1507772"/>
              <a:gd name="connsiteY0" fmla="*/ 245013 h 251295"/>
              <a:gd name="connsiteX1" fmla="*/ 94236 w 1507772"/>
              <a:gd name="connsiteY1" fmla="*/ 245013 h 251295"/>
              <a:gd name="connsiteX2" fmla="*/ 94236 w 1507772"/>
              <a:gd name="connsiteY2" fmla="*/ 94236 h 251295"/>
              <a:gd name="connsiteX3" fmla="*/ 1287889 w 1507772"/>
              <a:gd name="connsiteY3" fmla="*/ 94236 h 251295"/>
            </a:gdLst>
            <a:ahLst/>
            <a:cxnLst>
              <a:cxn ang="0">
                <a:pos x="connsiteX0" y="connsiteY0"/>
              </a:cxn>
              <a:cxn ang="0">
                <a:pos x="connsiteX1" y="connsiteY1"/>
              </a:cxn>
              <a:cxn ang="0">
                <a:pos x="connsiteX2" y="connsiteY2"/>
              </a:cxn>
              <a:cxn ang="0">
                <a:pos x="connsiteX3" y="connsiteY3"/>
              </a:cxn>
            </a:cxnLst>
            <a:rect l="l" t="t" r="r" b="b"/>
            <a:pathLst>
              <a:path w="1507772" h="251295">
                <a:moveTo>
                  <a:pt x="1438666" y="245013"/>
                </a:moveTo>
                <a:lnTo>
                  <a:pt x="94236" y="245013"/>
                </a:lnTo>
                <a:lnTo>
                  <a:pt x="94236" y="94236"/>
                </a:lnTo>
                <a:lnTo>
                  <a:pt x="1287889" y="94236"/>
                </a:lnTo>
                <a:close/>
              </a:path>
            </a:pathLst>
          </a:custGeom>
          <a:solidFill>
            <a:srgbClr val="0072CE"/>
          </a:solidFill>
          <a:ln w="9525"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0CB69DBF-3E5D-95EB-49C9-0156EA6CEA0D}"/>
              </a:ext>
            </a:extLst>
          </p:cNvPr>
          <p:cNvSpPr txBox="1"/>
          <p:nvPr userDrawn="1"/>
        </p:nvSpPr>
        <p:spPr>
          <a:xfrm>
            <a:off x="6606300" y="6545959"/>
            <a:ext cx="4891706" cy="261610"/>
          </a:xfrm>
          <a:prstGeom prst="rect">
            <a:avLst/>
          </a:prstGeom>
          <a:noFill/>
        </p:spPr>
        <p:txBody>
          <a:bodyPr wrap="square" rtlCol="0">
            <a:spAutoFit/>
          </a:bodyPr>
          <a:lstStyle/>
          <a:p>
            <a:pPr algn="r"/>
            <a:r>
              <a:rPr lang="en-US" sz="1100">
                <a:latin typeface="Calibri Light"/>
              </a:rPr>
              <a:t>2400 Meadowbrook Parkway, Duluth, GA 30096 | www.innovasolutions.com</a:t>
            </a:r>
            <a:endParaRPr lang="en-IN" sz="1100">
              <a:latin typeface="Calibri Light"/>
            </a:endParaRPr>
          </a:p>
        </p:txBody>
      </p:sp>
      <p:sp>
        <p:nvSpPr>
          <p:cNvPr id="10" name="TextBox 9">
            <a:extLst>
              <a:ext uri="{FF2B5EF4-FFF2-40B4-BE49-F238E27FC236}">
                <a16:creationId xmlns:a16="http://schemas.microsoft.com/office/drawing/2014/main" id="{EAA52E02-C63B-E067-1892-725BDC579D5B}"/>
              </a:ext>
            </a:extLst>
          </p:cNvPr>
          <p:cNvSpPr txBox="1"/>
          <p:nvPr userDrawn="1"/>
        </p:nvSpPr>
        <p:spPr>
          <a:xfrm>
            <a:off x="30119" y="6561348"/>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pic>
        <p:nvPicPr>
          <p:cNvPr id="2" name="Picture 1" descr="Logo&#10;&#10;Description automatically generated">
            <a:extLst>
              <a:ext uri="{FF2B5EF4-FFF2-40B4-BE49-F238E27FC236}">
                <a16:creationId xmlns:a16="http://schemas.microsoft.com/office/drawing/2014/main" id="{290B9E4F-DCB9-7075-101D-4A470F54016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
        <p:nvSpPr>
          <p:cNvPr id="6" name="Slide Number Placeholder 4">
            <a:extLst>
              <a:ext uri="{FF2B5EF4-FFF2-40B4-BE49-F238E27FC236}">
                <a16:creationId xmlns:a16="http://schemas.microsoft.com/office/drawing/2014/main" id="{AFA00CD7-1FFB-9577-159E-42908AA79E0C}"/>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spTree>
    <p:extLst>
      <p:ext uri="{BB962C8B-B14F-4D97-AF65-F5344CB8AC3E}">
        <p14:creationId xmlns:p14="http://schemas.microsoft.com/office/powerpoint/2010/main" val="16636013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DF5F212-7136-04C0-CA7A-15217F45C42B}"/>
              </a:ext>
            </a:extLst>
          </p:cNvPr>
          <p:cNvSpPr txBox="1"/>
          <p:nvPr userDrawn="1"/>
        </p:nvSpPr>
        <p:spPr>
          <a:xfrm>
            <a:off x="285022" y="6542408"/>
            <a:ext cx="5140418" cy="261610"/>
          </a:xfrm>
          <a:prstGeom prst="rect">
            <a:avLst/>
          </a:prstGeom>
          <a:noFill/>
        </p:spPr>
        <p:txBody>
          <a:bodyPr wrap="square" rtlCol="0">
            <a:spAutoFit/>
          </a:bodyPr>
          <a:lstStyle/>
          <a:p>
            <a:pPr algn="l"/>
            <a:r>
              <a:rPr lang="en-US" sz="1100">
                <a:latin typeface="Calibri Light"/>
              </a:rPr>
              <a:t>1455 Lincoln Parkway East, Suite 450, Atlanta, GA 30346 | www.innovasolutions.com</a:t>
            </a:r>
          </a:p>
        </p:txBody>
      </p:sp>
      <p:grpSp>
        <p:nvGrpSpPr>
          <p:cNvPr id="8" name="Group 7">
            <a:extLst>
              <a:ext uri="{FF2B5EF4-FFF2-40B4-BE49-F238E27FC236}">
                <a16:creationId xmlns:a16="http://schemas.microsoft.com/office/drawing/2014/main" id="{4804991C-71BA-68C2-AF74-668B13966799}"/>
              </a:ext>
            </a:extLst>
          </p:cNvPr>
          <p:cNvGrpSpPr/>
          <p:nvPr userDrawn="1"/>
        </p:nvGrpSpPr>
        <p:grpSpPr>
          <a:xfrm>
            <a:off x="6105939" y="6229806"/>
            <a:ext cx="6493092" cy="648072"/>
            <a:chOff x="-407296" y="6237312"/>
            <a:chExt cx="6493092" cy="648072"/>
          </a:xfrm>
        </p:grpSpPr>
        <p:sp>
          <p:nvSpPr>
            <p:cNvPr id="5" name="Freeform: Shape 4">
              <a:extLst>
                <a:ext uri="{FF2B5EF4-FFF2-40B4-BE49-F238E27FC236}">
                  <a16:creationId xmlns:a16="http://schemas.microsoft.com/office/drawing/2014/main" id="{D9866489-CA72-CED0-1012-938E9609B759}"/>
                </a:ext>
              </a:extLst>
            </p:cNvPr>
            <p:cNvSpPr/>
            <p:nvPr userDrawn="1"/>
          </p:nvSpPr>
          <p:spPr>
            <a:xfrm flipH="1">
              <a:off x="-407296" y="6237312"/>
              <a:ext cx="6493092" cy="648072"/>
            </a:xfrm>
            <a:custGeom>
              <a:avLst/>
              <a:gdLst>
                <a:gd name="connsiteX0" fmla="*/ 1438666 w 1507772"/>
                <a:gd name="connsiteY0" fmla="*/ 245013 h 251295"/>
                <a:gd name="connsiteX1" fmla="*/ 94236 w 1507772"/>
                <a:gd name="connsiteY1" fmla="*/ 245013 h 251295"/>
                <a:gd name="connsiteX2" fmla="*/ 94236 w 1507772"/>
                <a:gd name="connsiteY2" fmla="*/ 94236 h 251295"/>
                <a:gd name="connsiteX3" fmla="*/ 1287889 w 1507772"/>
                <a:gd name="connsiteY3" fmla="*/ 94236 h 251295"/>
              </a:gdLst>
              <a:ahLst/>
              <a:cxnLst>
                <a:cxn ang="0">
                  <a:pos x="connsiteX0" y="connsiteY0"/>
                </a:cxn>
                <a:cxn ang="0">
                  <a:pos x="connsiteX1" y="connsiteY1"/>
                </a:cxn>
                <a:cxn ang="0">
                  <a:pos x="connsiteX2" y="connsiteY2"/>
                </a:cxn>
                <a:cxn ang="0">
                  <a:pos x="connsiteX3" y="connsiteY3"/>
                </a:cxn>
              </a:cxnLst>
              <a:rect l="l" t="t" r="r" b="b"/>
              <a:pathLst>
                <a:path w="1507772" h="251295">
                  <a:moveTo>
                    <a:pt x="1438666" y="245013"/>
                  </a:moveTo>
                  <a:lnTo>
                    <a:pt x="94236" y="245013"/>
                  </a:lnTo>
                  <a:lnTo>
                    <a:pt x="94236" y="94236"/>
                  </a:lnTo>
                  <a:lnTo>
                    <a:pt x="1287889" y="94236"/>
                  </a:lnTo>
                  <a:close/>
                </a:path>
              </a:pathLst>
            </a:custGeom>
            <a:solidFill>
              <a:srgbClr val="0072CE"/>
            </a:solidFill>
            <a:ln w="9525" cap="flat">
              <a:noFill/>
              <a:prstDash val="solid"/>
              <a:miter/>
            </a:ln>
          </p:spPr>
          <p:txBody>
            <a:bodyPr rtlCol="0" anchor="ctr"/>
            <a:lstStyle/>
            <a:p>
              <a:endParaRPr lang="en-US"/>
            </a:p>
          </p:txBody>
        </p:sp>
        <p:sp>
          <p:nvSpPr>
            <p:cNvPr id="7" name="TextBox 6">
              <a:extLst>
                <a:ext uri="{FF2B5EF4-FFF2-40B4-BE49-F238E27FC236}">
                  <a16:creationId xmlns:a16="http://schemas.microsoft.com/office/drawing/2014/main" id="{12EAD8E7-AFD9-6763-2C10-258174AC9D29}"/>
                </a:ext>
              </a:extLst>
            </p:cNvPr>
            <p:cNvSpPr txBox="1"/>
            <p:nvPr userDrawn="1"/>
          </p:nvSpPr>
          <p:spPr>
            <a:xfrm>
              <a:off x="3598267" y="6561348"/>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grpSp>
      <p:sp>
        <p:nvSpPr>
          <p:cNvPr id="13" name="Slide Number Placeholder 4">
            <a:extLst>
              <a:ext uri="{FF2B5EF4-FFF2-40B4-BE49-F238E27FC236}">
                <a16:creationId xmlns:a16="http://schemas.microsoft.com/office/drawing/2014/main" id="{D64CA3C6-2AFD-4BA9-4E32-D33C4D6A826B}"/>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solidFill>
                  <a:schemeClr val="bg1"/>
                </a:solidFill>
              </a:rPr>
              <a:pPr/>
              <a:t>‹#›</a:t>
            </a:fld>
            <a:endParaRPr lang="en-US">
              <a:solidFill>
                <a:schemeClr val="bg1"/>
              </a:solidFill>
            </a:endParaRPr>
          </a:p>
        </p:txBody>
      </p:sp>
      <p:pic>
        <p:nvPicPr>
          <p:cNvPr id="2" name="Graphic 1">
            <a:extLst>
              <a:ext uri="{FF2B5EF4-FFF2-40B4-BE49-F238E27FC236}">
                <a16:creationId xmlns:a16="http://schemas.microsoft.com/office/drawing/2014/main" id="{DF3003D7-21B9-88A3-F711-61F0868C121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241280" y="365760"/>
            <a:ext cx="1371600" cy="495759"/>
          </a:xfrm>
          <a:prstGeom prst="rect">
            <a:avLst/>
          </a:prstGeom>
        </p:spPr>
      </p:pic>
    </p:spTree>
    <p:extLst>
      <p:ext uri="{BB962C8B-B14F-4D97-AF65-F5344CB8AC3E}">
        <p14:creationId xmlns:p14="http://schemas.microsoft.com/office/powerpoint/2010/main" val="9127014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2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755D0-E304-5BC5-CBB6-341B576FB2F1}"/>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B4CB10-4BD8-1505-25DE-06D24AB171A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BC3E80-74E8-CDA2-A24F-4D027FA0D05A}"/>
              </a:ext>
            </a:extLst>
          </p:cNvPr>
          <p:cNvSpPr>
            <a:spLocks noGrp="1"/>
          </p:cNvSpPr>
          <p:nvPr>
            <p:ph type="dt" sz="half" idx="10"/>
          </p:nvPr>
        </p:nvSpPr>
        <p:spPr>
          <a:xfrm>
            <a:off x="838200" y="6356350"/>
            <a:ext cx="2743200" cy="365125"/>
          </a:xfrm>
          <a:prstGeom prst="rect">
            <a:avLst/>
          </a:prstGeom>
        </p:spPr>
        <p:txBody>
          <a:bodyPr/>
          <a:lstStyle/>
          <a:p>
            <a:fld id="{966AA0A8-2867-4BEB-A053-B882F2B6E2A0}" type="datetimeFigureOut">
              <a:rPr lang="en-US" smtClean="0"/>
              <a:t>7/10/2025</a:t>
            </a:fld>
            <a:endParaRPr lang="en-US"/>
          </a:p>
        </p:txBody>
      </p:sp>
      <p:sp>
        <p:nvSpPr>
          <p:cNvPr id="5" name="Footer Placeholder 4">
            <a:extLst>
              <a:ext uri="{FF2B5EF4-FFF2-40B4-BE49-F238E27FC236}">
                <a16:creationId xmlns:a16="http://schemas.microsoft.com/office/drawing/2014/main" id="{42EB6F61-3F9A-CD3F-634C-192DACC9F2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EBD38F6-6BDF-8D64-9BC2-EB720D13867B}"/>
              </a:ext>
            </a:extLst>
          </p:cNvPr>
          <p:cNvSpPr>
            <a:spLocks noGrp="1"/>
          </p:cNvSpPr>
          <p:nvPr>
            <p:ph type="sldNum" sz="quarter" idx="12"/>
          </p:nvPr>
        </p:nvSpPr>
        <p:spPr>
          <a:xfrm>
            <a:off x="8610600" y="6356350"/>
            <a:ext cx="2743200" cy="365125"/>
          </a:xfrm>
          <a:prstGeom prst="rect">
            <a:avLst/>
          </a:prstGeom>
        </p:spPr>
        <p:txBody>
          <a:bodyPr/>
          <a:lstStyle/>
          <a:p>
            <a:fld id="{28788B79-AEC8-40B7-8594-EEF02EFE7A53}" type="slidenum">
              <a:rPr lang="en-US" smtClean="0"/>
              <a:t>‹#›</a:t>
            </a:fld>
            <a:endParaRPr lang="en-US"/>
          </a:p>
        </p:txBody>
      </p:sp>
      <p:sp>
        <p:nvSpPr>
          <p:cNvPr id="8" name="Rectangle 7">
            <a:extLst>
              <a:ext uri="{FF2B5EF4-FFF2-40B4-BE49-F238E27FC236}">
                <a16:creationId xmlns:a16="http://schemas.microsoft.com/office/drawing/2014/main" id="{4EA8DABF-641E-73BD-8DC1-E1C15EDDC26B}"/>
              </a:ext>
            </a:extLst>
          </p:cNvPr>
          <p:cNvSpPr/>
          <p:nvPr userDrawn="1"/>
        </p:nvSpPr>
        <p:spPr>
          <a:xfrm>
            <a:off x="0" y="453"/>
            <a:ext cx="12192000" cy="6541299"/>
          </a:xfrm>
          <a:prstGeom prst="rect">
            <a:avLst/>
          </a:prstGeom>
          <a:solidFill>
            <a:srgbClr val="007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07346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29164E-A5EC-84D3-ABA0-B6E26119CC9F}"/>
              </a:ext>
            </a:extLst>
          </p:cNvPr>
          <p:cNvPicPr>
            <a:picLocks noChangeAspect="1"/>
          </p:cNvPicPr>
          <p:nvPr userDrawn="1"/>
        </p:nvPicPr>
        <p:blipFill>
          <a:blip r:embed="rId2">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81B433B7-413D-9E20-6070-2B20AE7FF596}"/>
              </a:ext>
            </a:extLst>
          </p:cNvPr>
          <p:cNvSpPr/>
          <p:nvPr userDrawn="1"/>
        </p:nvSpPr>
        <p:spPr>
          <a:xfrm>
            <a:off x="367748" y="526774"/>
            <a:ext cx="1987826" cy="5903843"/>
          </a:xfrm>
          <a:prstGeom prst="rect">
            <a:avLst/>
          </a:prstGeom>
          <a:solidFill>
            <a:srgbClr val="041F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ogo, company name&#10;&#10;Description automatically generated">
            <a:extLst>
              <a:ext uri="{FF2B5EF4-FFF2-40B4-BE49-F238E27FC236}">
                <a16:creationId xmlns:a16="http://schemas.microsoft.com/office/drawing/2014/main" id="{4718BB89-8EEB-5221-C867-0777CFB37BD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6047" y="5179164"/>
            <a:ext cx="2474293" cy="976763"/>
          </a:xfrm>
          <a:prstGeom prst="rect">
            <a:avLst/>
          </a:prstGeom>
        </p:spPr>
      </p:pic>
    </p:spTree>
    <p:extLst>
      <p:ext uri="{BB962C8B-B14F-4D97-AF65-F5344CB8AC3E}">
        <p14:creationId xmlns:p14="http://schemas.microsoft.com/office/powerpoint/2010/main" val="8777859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96D988B-BF95-508B-68A6-2D479C2423DC}"/>
              </a:ext>
            </a:extLst>
          </p:cNvPr>
          <p:cNvGrpSpPr/>
          <p:nvPr userDrawn="1"/>
        </p:nvGrpSpPr>
        <p:grpSpPr>
          <a:xfrm>
            <a:off x="0" y="0"/>
            <a:ext cx="12192000" cy="6858000"/>
            <a:chOff x="0" y="0"/>
            <a:chExt cx="12192000" cy="6858000"/>
          </a:xfrm>
        </p:grpSpPr>
        <p:pic>
          <p:nvPicPr>
            <p:cNvPr id="5" name="Picture 4">
              <a:extLst>
                <a:ext uri="{FF2B5EF4-FFF2-40B4-BE49-F238E27FC236}">
                  <a16:creationId xmlns:a16="http://schemas.microsoft.com/office/drawing/2014/main" id="{EA23F898-E3F3-7DA1-5B80-88512B59998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b="1569"/>
            <a:stretch/>
          </p:blipFill>
          <p:spPr>
            <a:xfrm>
              <a:off x="0" y="0"/>
              <a:ext cx="12192000" cy="6858000"/>
            </a:xfrm>
            <a:prstGeom prst="rect">
              <a:avLst/>
            </a:prstGeom>
          </p:spPr>
        </p:pic>
        <p:sp>
          <p:nvSpPr>
            <p:cNvPr id="6" name="Rectangle 5">
              <a:extLst>
                <a:ext uri="{FF2B5EF4-FFF2-40B4-BE49-F238E27FC236}">
                  <a16:creationId xmlns:a16="http://schemas.microsoft.com/office/drawing/2014/main" id="{4175D7BF-A1A7-7454-9CEA-58530837B78E}"/>
                </a:ext>
              </a:extLst>
            </p:cNvPr>
            <p:cNvSpPr/>
            <p:nvPr userDrawn="1"/>
          </p:nvSpPr>
          <p:spPr>
            <a:xfrm>
              <a:off x="506896" y="3160643"/>
              <a:ext cx="308113" cy="1500809"/>
            </a:xfrm>
            <a:prstGeom prst="rect">
              <a:avLst/>
            </a:prstGeom>
            <a:solidFill>
              <a:srgbClr val="E6E7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A5FDE00-0F04-F432-E722-08CAF9D68AB8}"/>
                </a:ext>
              </a:extLst>
            </p:cNvPr>
            <p:cNvSpPr/>
            <p:nvPr userDrawn="1"/>
          </p:nvSpPr>
          <p:spPr>
            <a:xfrm>
              <a:off x="506895" y="619538"/>
              <a:ext cx="1789044" cy="1500809"/>
            </a:xfrm>
            <a:prstGeom prst="rect">
              <a:avLst/>
            </a:prstGeom>
            <a:solidFill>
              <a:srgbClr val="E6E7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descr="Logo&#10;&#10;Description automatically generated">
            <a:extLst>
              <a:ext uri="{FF2B5EF4-FFF2-40B4-BE49-F238E27FC236}">
                <a16:creationId xmlns:a16="http://schemas.microsoft.com/office/drawing/2014/main" id="{C8A5DAF0-ADA3-7423-D48F-5ABC537BDEA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5009" y="4415458"/>
            <a:ext cx="2572579" cy="2572579"/>
          </a:xfrm>
          <a:prstGeom prst="rect">
            <a:avLst/>
          </a:prstGeom>
        </p:spPr>
      </p:pic>
    </p:spTree>
    <p:extLst>
      <p:ext uri="{BB962C8B-B14F-4D97-AF65-F5344CB8AC3E}">
        <p14:creationId xmlns:p14="http://schemas.microsoft.com/office/powerpoint/2010/main" val="1244175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27E4C-C988-1DA1-DBEF-0082F79A9C9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A08F335F-8A2F-AC35-708F-C190D9B75467}"/>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6001B85E-E6DE-73E6-7765-49A47F6E8234}"/>
              </a:ext>
            </a:extLst>
          </p:cNvPr>
          <p:cNvSpPr/>
          <p:nvPr userDrawn="1"/>
        </p:nvSpPr>
        <p:spPr>
          <a:xfrm>
            <a:off x="0" y="-69574"/>
            <a:ext cx="12192000" cy="6491287"/>
          </a:xfrm>
          <a:prstGeom prst="rect">
            <a:avLst/>
          </a:prstGeom>
          <a:solidFill>
            <a:srgbClr val="0020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3A6A1AE4-A70F-C1E7-3781-8385D1342126}"/>
              </a:ext>
            </a:extLst>
          </p:cNvPr>
          <p:cNvGrpSpPr/>
          <p:nvPr userDrawn="1"/>
        </p:nvGrpSpPr>
        <p:grpSpPr>
          <a:xfrm>
            <a:off x="0" y="6421714"/>
            <a:ext cx="12192000" cy="436285"/>
            <a:chOff x="0" y="6421714"/>
            <a:chExt cx="12192000" cy="436285"/>
          </a:xfrm>
        </p:grpSpPr>
        <p:pic>
          <p:nvPicPr>
            <p:cNvPr id="5" name="Picture 4">
              <a:extLst>
                <a:ext uri="{FF2B5EF4-FFF2-40B4-BE49-F238E27FC236}">
                  <a16:creationId xmlns:a16="http://schemas.microsoft.com/office/drawing/2014/main" id="{A639E4E5-3DD9-9AF1-5ED7-085E9F79F6E0}"/>
                </a:ext>
              </a:extLst>
            </p:cNvPr>
            <p:cNvPicPr>
              <a:picLocks noChangeAspect="1"/>
            </p:cNvPicPr>
            <p:nvPr userDrawn="1"/>
          </p:nvPicPr>
          <p:blipFill rotWithShape="1">
            <a:blip r:embed="rId2">
              <a:extLst>
                <a:ext uri="{28A0092B-C50C-407E-A947-70E740481C1C}">
                  <a14:useLocalDpi xmlns:a14="http://schemas.microsoft.com/office/drawing/2010/main"/>
                </a:ext>
              </a:extLst>
            </a:blip>
            <a:srcRect t="93639"/>
            <a:stretch/>
          </p:blipFill>
          <p:spPr>
            <a:xfrm>
              <a:off x="0" y="6421714"/>
              <a:ext cx="12192000" cy="436285"/>
            </a:xfrm>
            <a:prstGeom prst="rect">
              <a:avLst/>
            </a:prstGeom>
          </p:spPr>
        </p:pic>
        <p:sp>
          <p:nvSpPr>
            <p:cNvPr id="6" name="TextBox 5">
              <a:extLst>
                <a:ext uri="{FF2B5EF4-FFF2-40B4-BE49-F238E27FC236}">
                  <a16:creationId xmlns:a16="http://schemas.microsoft.com/office/drawing/2014/main" id="{07E7112D-CDE5-7A7D-81FB-7CDCF13A8848}"/>
                </a:ext>
              </a:extLst>
            </p:cNvPr>
            <p:cNvSpPr txBox="1"/>
            <p:nvPr userDrawn="1"/>
          </p:nvSpPr>
          <p:spPr>
            <a:xfrm>
              <a:off x="212298" y="6545667"/>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sp>
          <p:nvSpPr>
            <p:cNvPr id="8" name="TextBox 7">
              <a:extLst>
                <a:ext uri="{FF2B5EF4-FFF2-40B4-BE49-F238E27FC236}">
                  <a16:creationId xmlns:a16="http://schemas.microsoft.com/office/drawing/2014/main" id="{4F4002A3-9314-5107-EF63-B3A06B204AD4}"/>
                </a:ext>
              </a:extLst>
            </p:cNvPr>
            <p:cNvSpPr txBox="1"/>
            <p:nvPr userDrawn="1"/>
          </p:nvSpPr>
          <p:spPr>
            <a:xfrm>
              <a:off x="1272209" y="6537838"/>
              <a:ext cx="5785641" cy="261610"/>
            </a:xfrm>
            <a:prstGeom prst="rect">
              <a:avLst/>
            </a:prstGeom>
            <a:noFill/>
          </p:spPr>
          <p:txBody>
            <a:bodyPr wrap="square" rtlCol="0">
              <a:spAutoFit/>
            </a:bodyPr>
            <a:lstStyle/>
            <a:p>
              <a:pPr algn="r"/>
              <a:r>
                <a:rPr lang="en-US" sz="1100">
                  <a:solidFill>
                    <a:schemeClr val="bg1"/>
                  </a:solidFill>
                  <a:latin typeface="Calibri Light"/>
                </a:rPr>
                <a:t>2400 Meadowbrook Parkway, Duluth, GA 30096 | www.innovasolutions.com</a:t>
              </a:r>
              <a:endParaRPr lang="en-IN" sz="1100">
                <a:solidFill>
                  <a:schemeClr val="bg1"/>
                </a:solidFill>
                <a:latin typeface="Calibri Light"/>
              </a:endParaRPr>
            </a:p>
          </p:txBody>
        </p:sp>
      </p:grpSp>
      <p:pic>
        <p:nvPicPr>
          <p:cNvPr id="9" name="Picture 8" descr="Logo, company name&#10;&#10;Description automatically generated">
            <a:extLst>
              <a:ext uri="{FF2B5EF4-FFF2-40B4-BE49-F238E27FC236}">
                <a16:creationId xmlns:a16="http://schemas.microsoft.com/office/drawing/2014/main" id="{AFD9C0C3-CB20-1DAE-5EBC-78B0AF79114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02560" y="151285"/>
            <a:ext cx="933727" cy="368602"/>
          </a:xfrm>
          <a:prstGeom prst="rect">
            <a:avLst/>
          </a:prstGeom>
        </p:spPr>
      </p:pic>
    </p:spTree>
    <p:extLst>
      <p:ext uri="{BB962C8B-B14F-4D97-AF65-F5344CB8AC3E}">
        <p14:creationId xmlns:p14="http://schemas.microsoft.com/office/powerpoint/2010/main" val="38080493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Freeform 3"/>
          <p:cNvSpPr/>
          <p:nvPr/>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2" name="Title 1"/>
          <p:cNvSpPr>
            <a:spLocks noGrp="1"/>
          </p:cNvSpPr>
          <p:nvPr>
            <p:ph type="title"/>
          </p:nvPr>
        </p:nvSpPr>
        <p:spPr>
          <a:xfrm>
            <a:off x="640080" y="365125"/>
            <a:ext cx="9509760" cy="914400"/>
          </a:xfrm>
          <a:prstGeom prst="rect">
            <a:avLst/>
          </a:prstGeom>
        </p:spPr>
        <p:txBody>
          <a:bodyPr lIns="0" tIns="0" rIns="0" bIns="0">
            <a:normAutofit/>
          </a:bodyPr>
          <a:lstStyle>
            <a:lvl1pPr algn="l" defTabSz="914377" rtl="0" eaLnBrk="1" latinLnBrk="0" hangingPunct="1">
              <a:lnSpc>
                <a:spcPct val="90000"/>
              </a:lnSpc>
              <a:spcBef>
                <a:spcPct val="0"/>
              </a:spcBef>
              <a:buNone/>
              <a:defRPr lang="en-US" sz="3000" kern="1200" spc="-150" dirty="0">
                <a:solidFill>
                  <a:srgbClr val="002060"/>
                </a:solidFill>
                <a:latin typeface="+mj-lt"/>
                <a:ea typeface="+mj-ea"/>
                <a:cs typeface="+mj-cs"/>
              </a:defRPr>
            </a:lvl1pPr>
          </a:lstStyle>
          <a:p>
            <a:r>
              <a:rPr lang="en-US"/>
              <a:t>Click to edit Master title style</a:t>
            </a:r>
          </a:p>
        </p:txBody>
      </p:sp>
      <p:sp>
        <p:nvSpPr>
          <p:cNvPr id="12" name="Rectangle 11">
            <a:extLst>
              <a:ext uri="{FF2B5EF4-FFF2-40B4-BE49-F238E27FC236}">
                <a16:creationId xmlns:a16="http://schemas.microsoft.com/office/drawing/2014/main" id="{FB5CF25D-5C46-2C52-2D74-9940990B960B}"/>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grpSp>
        <p:nvGrpSpPr>
          <p:cNvPr id="13" name="Group 12">
            <a:extLst>
              <a:ext uri="{FF2B5EF4-FFF2-40B4-BE49-F238E27FC236}">
                <a16:creationId xmlns:a16="http://schemas.microsoft.com/office/drawing/2014/main" id="{C4657391-8D27-20B2-BA35-C85F1ACFAB0C}"/>
              </a:ext>
            </a:extLst>
          </p:cNvPr>
          <p:cNvGrpSpPr/>
          <p:nvPr userDrawn="1"/>
        </p:nvGrpSpPr>
        <p:grpSpPr>
          <a:xfrm>
            <a:off x="10241280" y="365760"/>
            <a:ext cx="1371600" cy="450929"/>
            <a:chOff x="10241280" y="365760"/>
            <a:chExt cx="1371600" cy="450929"/>
          </a:xfrm>
        </p:grpSpPr>
        <p:grpSp>
          <p:nvGrpSpPr>
            <p:cNvPr id="14" name="Picture 1">
              <a:extLst>
                <a:ext uri="{FF2B5EF4-FFF2-40B4-BE49-F238E27FC236}">
                  <a16:creationId xmlns:a16="http://schemas.microsoft.com/office/drawing/2014/main" id="{1F8B4328-0EB4-AC2E-A559-04DAC833B019}"/>
                </a:ext>
              </a:extLst>
            </p:cNvPr>
            <p:cNvGrpSpPr/>
            <p:nvPr/>
          </p:nvGrpSpPr>
          <p:grpSpPr>
            <a:xfrm>
              <a:off x="10241280" y="458992"/>
              <a:ext cx="1280717" cy="260488"/>
              <a:chOff x="10397324" y="505723"/>
              <a:chExt cx="1000113" cy="203415"/>
            </a:xfrm>
            <a:solidFill>
              <a:srgbClr val="000000"/>
            </a:solidFill>
          </p:grpSpPr>
          <p:grpSp>
            <p:nvGrpSpPr>
              <p:cNvPr id="27" name="Picture 1">
                <a:extLst>
                  <a:ext uri="{FF2B5EF4-FFF2-40B4-BE49-F238E27FC236}">
                    <a16:creationId xmlns:a16="http://schemas.microsoft.com/office/drawing/2014/main" id="{BE34AA45-1EE8-C429-84CF-76B8B2400031}"/>
                  </a:ext>
                </a:extLst>
              </p:cNvPr>
              <p:cNvGrpSpPr/>
              <p:nvPr/>
            </p:nvGrpSpPr>
            <p:grpSpPr>
              <a:xfrm>
                <a:off x="10397324" y="569648"/>
                <a:ext cx="1000113" cy="139491"/>
                <a:chOff x="10397324" y="569648"/>
                <a:chExt cx="1000113" cy="139491"/>
              </a:xfrm>
              <a:solidFill>
                <a:srgbClr val="000000"/>
              </a:solidFill>
            </p:grpSpPr>
            <p:sp>
              <p:nvSpPr>
                <p:cNvPr id="29" name="Freeform: Shape 28">
                  <a:extLst>
                    <a:ext uri="{FF2B5EF4-FFF2-40B4-BE49-F238E27FC236}">
                      <a16:creationId xmlns:a16="http://schemas.microsoft.com/office/drawing/2014/main" id="{91AE62B1-CF56-0890-5F85-3F79B6704412}"/>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171F34E8-4B5C-572E-48F1-C56F37002697}"/>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4455DA50-1440-456D-5E22-0D56ADF92793}"/>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2EA15ABF-1F7A-5D68-1EEE-C1FAD19BCB7C}"/>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6960E045-A158-4F74-19A3-05749D536375}"/>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55ED6FCF-3853-D5EF-AA2C-4D403F0A778C}"/>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a:p>
              </p:txBody>
            </p:sp>
          </p:grpSp>
          <p:sp>
            <p:nvSpPr>
              <p:cNvPr id="28" name="Freeform: Shape 27">
                <a:extLst>
                  <a:ext uri="{FF2B5EF4-FFF2-40B4-BE49-F238E27FC236}">
                    <a16:creationId xmlns:a16="http://schemas.microsoft.com/office/drawing/2014/main" id="{ED5FBC9F-CD2A-0F66-A6D2-AB772DA36D7B}"/>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a:p>
            </p:txBody>
          </p:sp>
        </p:grpSp>
        <p:sp>
          <p:nvSpPr>
            <p:cNvPr id="15" name="Freeform: Shape 14">
              <a:extLst>
                <a:ext uri="{FF2B5EF4-FFF2-40B4-BE49-F238E27FC236}">
                  <a16:creationId xmlns:a16="http://schemas.microsoft.com/office/drawing/2014/main" id="{CC657526-9FD3-3992-CE8D-F4EC3CD7C4B0}"/>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A69D29FC-0052-3459-C38D-850B15497A03}"/>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E94A01F5-E1F6-0B7B-3CA4-8E91D45D8C01}"/>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ABADE44A-D22B-3452-63AA-0525F7EBF40B}"/>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512EF87E-4160-7C05-75B3-46C749D1F0E1}"/>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8FB40AD4-A7F0-6123-8C10-163F19139235}"/>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A18B7008-CC71-185B-4B73-7629A5FED5B4}"/>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7B5BDC72-D4B3-92C0-742F-36C8EEC5A961}"/>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324A4362-BEFD-8502-9CB6-5F8C1D24B267}"/>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A109F7AB-656D-FC52-DFCC-0F04A52EA52A}"/>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21AD9FD4-2D5C-3A73-4A7C-1D19F0599FB1}"/>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AE67BA3D-D0F0-32E5-2885-6DD57ECE9CCB}"/>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a:p>
          </p:txBody>
        </p:sp>
      </p:grpSp>
    </p:spTree>
    <p:extLst>
      <p:ext uri="{BB962C8B-B14F-4D97-AF65-F5344CB8AC3E}">
        <p14:creationId xmlns:p14="http://schemas.microsoft.com/office/powerpoint/2010/main" val="6473762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27E4C-C988-1DA1-DBEF-0082F79A9C9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A08F335F-8A2F-AC35-708F-C190D9B75467}"/>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6001B85E-E6DE-73E6-7765-49A47F6E8234}"/>
              </a:ext>
            </a:extLst>
          </p:cNvPr>
          <p:cNvSpPr/>
          <p:nvPr userDrawn="1"/>
        </p:nvSpPr>
        <p:spPr>
          <a:xfrm>
            <a:off x="0" y="453"/>
            <a:ext cx="12192000" cy="6541299"/>
          </a:xfrm>
          <a:prstGeom prst="rect">
            <a:avLst/>
          </a:prstGeom>
          <a:solidFill>
            <a:srgbClr val="007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4C567135-686B-9254-2846-C2F8F537181D}"/>
              </a:ext>
            </a:extLst>
          </p:cNvPr>
          <p:cNvGrpSpPr/>
          <p:nvPr userDrawn="1"/>
        </p:nvGrpSpPr>
        <p:grpSpPr>
          <a:xfrm>
            <a:off x="0" y="6400800"/>
            <a:ext cx="12192000" cy="457200"/>
            <a:chOff x="0" y="6400800"/>
            <a:chExt cx="12192000" cy="457200"/>
          </a:xfrm>
        </p:grpSpPr>
        <p:pic>
          <p:nvPicPr>
            <p:cNvPr id="5" name="Picture 4">
              <a:extLst>
                <a:ext uri="{FF2B5EF4-FFF2-40B4-BE49-F238E27FC236}">
                  <a16:creationId xmlns:a16="http://schemas.microsoft.com/office/drawing/2014/main" id="{8C7D4418-132D-5800-838E-B628D6FBAF8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t="93334"/>
            <a:stretch/>
          </p:blipFill>
          <p:spPr>
            <a:xfrm>
              <a:off x="0" y="6400800"/>
              <a:ext cx="12192000" cy="457200"/>
            </a:xfrm>
            <a:prstGeom prst="rect">
              <a:avLst/>
            </a:prstGeom>
          </p:spPr>
        </p:pic>
        <p:sp>
          <p:nvSpPr>
            <p:cNvPr id="6" name="TextBox 5">
              <a:extLst>
                <a:ext uri="{FF2B5EF4-FFF2-40B4-BE49-F238E27FC236}">
                  <a16:creationId xmlns:a16="http://schemas.microsoft.com/office/drawing/2014/main" id="{79EF499A-C29F-287D-28E2-BA9C184F2296}"/>
                </a:ext>
              </a:extLst>
            </p:cNvPr>
            <p:cNvSpPr txBox="1"/>
            <p:nvPr userDrawn="1"/>
          </p:nvSpPr>
          <p:spPr>
            <a:xfrm>
              <a:off x="212298" y="6545667"/>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sp>
          <p:nvSpPr>
            <p:cNvPr id="8" name="TextBox 7">
              <a:extLst>
                <a:ext uri="{FF2B5EF4-FFF2-40B4-BE49-F238E27FC236}">
                  <a16:creationId xmlns:a16="http://schemas.microsoft.com/office/drawing/2014/main" id="{29AF7E06-D9D9-3A97-2622-B68C8522AAA1}"/>
                </a:ext>
              </a:extLst>
            </p:cNvPr>
            <p:cNvSpPr txBox="1"/>
            <p:nvPr userDrawn="1"/>
          </p:nvSpPr>
          <p:spPr>
            <a:xfrm>
              <a:off x="1272209" y="6537838"/>
              <a:ext cx="5785641" cy="261610"/>
            </a:xfrm>
            <a:prstGeom prst="rect">
              <a:avLst/>
            </a:prstGeom>
            <a:noFill/>
          </p:spPr>
          <p:txBody>
            <a:bodyPr wrap="square" rtlCol="0">
              <a:spAutoFit/>
            </a:bodyPr>
            <a:lstStyle/>
            <a:p>
              <a:pPr algn="r"/>
              <a:r>
                <a:rPr lang="en-US" sz="1100">
                  <a:solidFill>
                    <a:schemeClr val="bg1"/>
                  </a:solidFill>
                  <a:latin typeface="Calibri Light"/>
                </a:rPr>
                <a:t>2400 Meadowbrook Parkway, Duluth, GA 30096 | www.innovasolutions.com</a:t>
              </a:r>
              <a:endParaRPr lang="en-IN" sz="1100">
                <a:solidFill>
                  <a:schemeClr val="bg1"/>
                </a:solidFill>
                <a:latin typeface="Calibri Light"/>
              </a:endParaRPr>
            </a:p>
          </p:txBody>
        </p:sp>
      </p:grpSp>
      <p:pic>
        <p:nvPicPr>
          <p:cNvPr id="9" name="Picture 8" descr="Logo, company name&#10;&#10;Description automatically generated">
            <a:extLst>
              <a:ext uri="{FF2B5EF4-FFF2-40B4-BE49-F238E27FC236}">
                <a16:creationId xmlns:a16="http://schemas.microsoft.com/office/drawing/2014/main" id="{BCBE1A72-AE27-991B-0A1D-B149A434545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02560" y="151285"/>
            <a:ext cx="933727" cy="368602"/>
          </a:xfrm>
          <a:prstGeom prst="rect">
            <a:avLst/>
          </a:prstGeom>
        </p:spPr>
      </p:pic>
    </p:spTree>
    <p:extLst>
      <p:ext uri="{BB962C8B-B14F-4D97-AF65-F5344CB8AC3E}">
        <p14:creationId xmlns:p14="http://schemas.microsoft.com/office/powerpoint/2010/main" val="17643312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8F335F-8A2F-AC35-708F-C190D9B75467}"/>
              </a:ext>
            </a:extLst>
          </p:cNvPr>
          <p:cNvSpPr>
            <a:spLocks noGrp="1"/>
          </p:cNvSpPr>
          <p:nvPr>
            <p:ph idx="1"/>
          </p:nvPr>
        </p:nvSpPr>
        <p:spPr>
          <a:xfrm>
            <a:off x="838200" y="1470991"/>
            <a:ext cx="10515600" cy="4705972"/>
          </a:xfrm>
          <a:prstGeom prst="rect">
            <a:avLst/>
          </a:prstGeom>
        </p:spPr>
        <p:txBody>
          <a:bodyPr/>
          <a:lstStyle>
            <a:lvl1pPr>
              <a:defRPr sz="2400">
                <a:latin typeface="Roboto Light" panose="02000000000000000000" pitchFamily="2" charset="0"/>
                <a:ea typeface="Roboto Light" panose="02000000000000000000" pitchFamily="2" charset="0"/>
              </a:defRPr>
            </a:lvl1pPr>
            <a:lvl2pPr>
              <a:defRPr sz="2000">
                <a:latin typeface="Roboto Light" panose="02000000000000000000" pitchFamily="2" charset="0"/>
                <a:ea typeface="Roboto Light" panose="02000000000000000000" pitchFamily="2" charset="0"/>
              </a:defRPr>
            </a:lvl2pPr>
            <a:lvl3pPr>
              <a:defRPr sz="1600">
                <a:latin typeface="Roboto Light" panose="02000000000000000000" pitchFamily="2" charset="0"/>
                <a:ea typeface="Roboto Light" panose="02000000000000000000" pitchFamily="2" charset="0"/>
              </a:defRPr>
            </a:lvl3pPr>
            <a:lvl4pPr>
              <a:defRPr sz="1600">
                <a:latin typeface="Roboto Light" panose="02000000000000000000" pitchFamily="2" charset="0"/>
                <a:ea typeface="Roboto Light" panose="02000000000000000000" pitchFamily="2" charset="0"/>
              </a:defRPr>
            </a:lvl4pPr>
            <a:lvl5pPr>
              <a:defRPr sz="1600">
                <a:latin typeface="Roboto Light" panose="02000000000000000000" pitchFamily="2" charset="0"/>
                <a:ea typeface="Roboto Light"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Group 3">
            <a:extLst>
              <a:ext uri="{FF2B5EF4-FFF2-40B4-BE49-F238E27FC236}">
                <a16:creationId xmlns:a16="http://schemas.microsoft.com/office/drawing/2014/main" id="{03597FEB-5159-A378-87EB-1744E9888110}"/>
              </a:ext>
            </a:extLst>
          </p:cNvPr>
          <p:cNvGrpSpPr/>
          <p:nvPr userDrawn="1"/>
        </p:nvGrpSpPr>
        <p:grpSpPr>
          <a:xfrm>
            <a:off x="0" y="6400800"/>
            <a:ext cx="12192000" cy="457200"/>
            <a:chOff x="0" y="6400800"/>
            <a:chExt cx="12192000" cy="457200"/>
          </a:xfrm>
        </p:grpSpPr>
        <p:pic>
          <p:nvPicPr>
            <p:cNvPr id="5" name="Picture 4">
              <a:extLst>
                <a:ext uri="{FF2B5EF4-FFF2-40B4-BE49-F238E27FC236}">
                  <a16:creationId xmlns:a16="http://schemas.microsoft.com/office/drawing/2014/main" id="{B199BB43-A71A-D808-5AB5-EA39DA0DCE77}"/>
                </a:ext>
              </a:extLst>
            </p:cNvPr>
            <p:cNvPicPr>
              <a:picLocks noChangeAspect="1"/>
            </p:cNvPicPr>
            <p:nvPr userDrawn="1"/>
          </p:nvPicPr>
          <p:blipFill rotWithShape="1">
            <a:blip r:embed="rId2">
              <a:extLst>
                <a:ext uri="{28A0092B-C50C-407E-A947-70E740481C1C}">
                  <a14:useLocalDpi xmlns:a14="http://schemas.microsoft.com/office/drawing/2010/main"/>
                </a:ext>
              </a:extLst>
            </a:blip>
            <a:srcRect t="93334"/>
            <a:stretch/>
          </p:blipFill>
          <p:spPr>
            <a:xfrm>
              <a:off x="0" y="6400800"/>
              <a:ext cx="12192000" cy="457200"/>
            </a:xfrm>
            <a:prstGeom prst="rect">
              <a:avLst/>
            </a:prstGeom>
          </p:spPr>
        </p:pic>
        <p:sp>
          <p:nvSpPr>
            <p:cNvPr id="6" name="TextBox 5">
              <a:extLst>
                <a:ext uri="{FF2B5EF4-FFF2-40B4-BE49-F238E27FC236}">
                  <a16:creationId xmlns:a16="http://schemas.microsoft.com/office/drawing/2014/main" id="{24494EFF-3A03-E252-5835-E32A89BC8B7B}"/>
                </a:ext>
              </a:extLst>
            </p:cNvPr>
            <p:cNvSpPr txBox="1"/>
            <p:nvPr userDrawn="1"/>
          </p:nvSpPr>
          <p:spPr>
            <a:xfrm>
              <a:off x="212298" y="6545667"/>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sp>
          <p:nvSpPr>
            <p:cNvPr id="8" name="TextBox 7">
              <a:extLst>
                <a:ext uri="{FF2B5EF4-FFF2-40B4-BE49-F238E27FC236}">
                  <a16:creationId xmlns:a16="http://schemas.microsoft.com/office/drawing/2014/main" id="{CF1BA29B-705B-76C2-C93D-2B867BF65BD0}"/>
                </a:ext>
              </a:extLst>
            </p:cNvPr>
            <p:cNvSpPr txBox="1"/>
            <p:nvPr userDrawn="1"/>
          </p:nvSpPr>
          <p:spPr>
            <a:xfrm>
              <a:off x="1272209" y="6537838"/>
              <a:ext cx="5785641" cy="261610"/>
            </a:xfrm>
            <a:prstGeom prst="rect">
              <a:avLst/>
            </a:prstGeom>
            <a:noFill/>
          </p:spPr>
          <p:txBody>
            <a:bodyPr wrap="square" rtlCol="0">
              <a:spAutoFit/>
            </a:bodyPr>
            <a:lstStyle/>
            <a:p>
              <a:pPr algn="r"/>
              <a:r>
                <a:rPr lang="en-US" sz="1100">
                  <a:solidFill>
                    <a:schemeClr val="bg1"/>
                  </a:solidFill>
                  <a:latin typeface="Calibri Light"/>
                </a:rPr>
                <a:t>2400 Meadowbrook Parkway, Duluth, GA 30096 | www.innovasolutions.com</a:t>
              </a:r>
              <a:endParaRPr lang="en-IN" sz="1100">
                <a:solidFill>
                  <a:schemeClr val="bg1"/>
                </a:solidFill>
                <a:latin typeface="Calibri Light"/>
              </a:endParaRPr>
            </a:p>
          </p:txBody>
        </p:sp>
      </p:grpSp>
      <p:pic>
        <p:nvPicPr>
          <p:cNvPr id="7" name="Picture 6" descr="Logo&#10;&#10;Description automatically generated">
            <a:extLst>
              <a:ext uri="{FF2B5EF4-FFF2-40B4-BE49-F238E27FC236}">
                <a16:creationId xmlns:a16="http://schemas.microsoft.com/office/drawing/2014/main" id="{177622B2-A335-7E87-D91F-97D91BCB5DE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Tree>
    <p:extLst>
      <p:ext uri="{BB962C8B-B14F-4D97-AF65-F5344CB8AC3E}">
        <p14:creationId xmlns:p14="http://schemas.microsoft.com/office/powerpoint/2010/main" val="38339719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8F335F-8A2F-AC35-708F-C190D9B75467}"/>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6001B85E-E6DE-73E6-7765-49A47F6E8234}"/>
              </a:ext>
            </a:extLst>
          </p:cNvPr>
          <p:cNvSpPr/>
          <p:nvPr userDrawn="1"/>
        </p:nvSpPr>
        <p:spPr>
          <a:xfrm>
            <a:off x="0" y="-69574"/>
            <a:ext cx="12192000" cy="64826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AD3BFAFA-291E-CF4C-9043-9FDC719D3427}"/>
              </a:ext>
            </a:extLst>
          </p:cNvPr>
          <p:cNvGrpSpPr/>
          <p:nvPr userDrawn="1"/>
        </p:nvGrpSpPr>
        <p:grpSpPr>
          <a:xfrm>
            <a:off x="0" y="6420678"/>
            <a:ext cx="12192000" cy="437322"/>
            <a:chOff x="0" y="6420678"/>
            <a:chExt cx="12192000" cy="437322"/>
          </a:xfrm>
        </p:grpSpPr>
        <p:pic>
          <p:nvPicPr>
            <p:cNvPr id="5" name="Picture 4">
              <a:extLst>
                <a:ext uri="{FF2B5EF4-FFF2-40B4-BE49-F238E27FC236}">
                  <a16:creationId xmlns:a16="http://schemas.microsoft.com/office/drawing/2014/main" id="{717A30F7-F914-C515-24FD-C074EF2359F2}"/>
                </a:ext>
              </a:extLst>
            </p:cNvPr>
            <p:cNvPicPr>
              <a:picLocks noChangeAspect="1"/>
            </p:cNvPicPr>
            <p:nvPr userDrawn="1"/>
          </p:nvPicPr>
          <p:blipFill rotWithShape="1">
            <a:blip r:embed="rId2">
              <a:extLst>
                <a:ext uri="{28A0092B-C50C-407E-A947-70E740481C1C}">
                  <a14:useLocalDpi xmlns:a14="http://schemas.microsoft.com/office/drawing/2010/main"/>
                </a:ext>
              </a:extLst>
            </a:blip>
            <a:srcRect t="93623"/>
            <a:stretch/>
          </p:blipFill>
          <p:spPr>
            <a:xfrm>
              <a:off x="0" y="6420678"/>
              <a:ext cx="12192000" cy="437322"/>
            </a:xfrm>
            <a:prstGeom prst="rect">
              <a:avLst/>
            </a:prstGeom>
          </p:spPr>
        </p:pic>
        <p:sp>
          <p:nvSpPr>
            <p:cNvPr id="6" name="TextBox 5">
              <a:extLst>
                <a:ext uri="{FF2B5EF4-FFF2-40B4-BE49-F238E27FC236}">
                  <a16:creationId xmlns:a16="http://schemas.microsoft.com/office/drawing/2014/main" id="{757367C3-4687-3F00-3ABD-8BA82B08DC13}"/>
                </a:ext>
              </a:extLst>
            </p:cNvPr>
            <p:cNvSpPr txBox="1"/>
            <p:nvPr userDrawn="1"/>
          </p:nvSpPr>
          <p:spPr>
            <a:xfrm>
              <a:off x="212298" y="6545667"/>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sp>
          <p:nvSpPr>
            <p:cNvPr id="8" name="TextBox 7">
              <a:extLst>
                <a:ext uri="{FF2B5EF4-FFF2-40B4-BE49-F238E27FC236}">
                  <a16:creationId xmlns:a16="http://schemas.microsoft.com/office/drawing/2014/main" id="{0C05D613-CED1-E507-B783-C163C8BDF799}"/>
                </a:ext>
              </a:extLst>
            </p:cNvPr>
            <p:cNvSpPr txBox="1"/>
            <p:nvPr userDrawn="1"/>
          </p:nvSpPr>
          <p:spPr>
            <a:xfrm>
              <a:off x="1272209" y="6537838"/>
              <a:ext cx="5785641" cy="261610"/>
            </a:xfrm>
            <a:prstGeom prst="rect">
              <a:avLst/>
            </a:prstGeom>
            <a:noFill/>
          </p:spPr>
          <p:txBody>
            <a:bodyPr wrap="square" rtlCol="0">
              <a:spAutoFit/>
            </a:bodyPr>
            <a:lstStyle/>
            <a:p>
              <a:pPr algn="r"/>
              <a:r>
                <a:rPr lang="en-US" sz="1100">
                  <a:solidFill>
                    <a:schemeClr val="bg1"/>
                  </a:solidFill>
                  <a:latin typeface="Calibri Light"/>
                </a:rPr>
                <a:t>2400 Meadowbrook Parkway, Duluth, GA 30096 | www.innovasolutions.com</a:t>
              </a:r>
              <a:endParaRPr lang="en-IN" sz="1100">
                <a:solidFill>
                  <a:schemeClr val="bg1"/>
                </a:solidFill>
                <a:latin typeface="Calibri Light"/>
              </a:endParaRPr>
            </a:p>
          </p:txBody>
        </p:sp>
      </p:grpSp>
      <p:pic>
        <p:nvPicPr>
          <p:cNvPr id="9" name="Picture 8" descr="Logo&#10;&#10;Description automatically generated">
            <a:extLst>
              <a:ext uri="{FF2B5EF4-FFF2-40B4-BE49-F238E27FC236}">
                <a16:creationId xmlns:a16="http://schemas.microsoft.com/office/drawing/2014/main" id="{9EAFBCC4-9A59-95E5-1EB1-3DA1DE8E38E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Tree>
    <p:extLst>
      <p:ext uri="{BB962C8B-B14F-4D97-AF65-F5344CB8AC3E}">
        <p14:creationId xmlns:p14="http://schemas.microsoft.com/office/powerpoint/2010/main" val="41203105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IO">
    <p:bg>
      <p:bgPr>
        <a:solidFill>
          <a:schemeClr val="accent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E005552-544E-459E-A09D-A6D66CF8C0AD}"/>
              </a:ext>
            </a:extLst>
          </p:cNvPr>
          <p:cNvSpPr/>
          <p:nvPr userDrawn="1"/>
        </p:nvSpPr>
        <p:spPr>
          <a:xfrm>
            <a:off x="5447759" y="0"/>
            <a:ext cx="6744241" cy="6410178"/>
          </a:xfrm>
          <a:prstGeom prst="rect">
            <a:avLst/>
          </a:prstGeom>
          <a:solidFill>
            <a:srgbClr val="00C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a:p>
        </p:txBody>
      </p:sp>
      <p:sp>
        <p:nvSpPr>
          <p:cNvPr id="11" name="Text Placeholder 10">
            <a:extLst>
              <a:ext uri="{FF2B5EF4-FFF2-40B4-BE49-F238E27FC236}">
                <a16:creationId xmlns:a16="http://schemas.microsoft.com/office/drawing/2014/main" id="{6AA69892-E23B-4EE6-B724-55D74E22F9D2}"/>
              </a:ext>
            </a:extLst>
          </p:cNvPr>
          <p:cNvSpPr>
            <a:spLocks noGrp="1"/>
          </p:cNvSpPr>
          <p:nvPr>
            <p:ph type="body" sz="quarter" idx="14"/>
          </p:nvPr>
        </p:nvSpPr>
        <p:spPr>
          <a:xfrm>
            <a:off x="6096000" y="2015534"/>
            <a:ext cx="5486241" cy="3946797"/>
          </a:xfrm>
          <a:prstGeom prst="rect">
            <a:avLst/>
          </a:prstGeom>
        </p:spPr>
        <p:txBody>
          <a:bodyPr>
            <a:normAutofit/>
          </a:bodyPr>
          <a:lstStyle>
            <a:lvl1pPr marL="0" indent="0">
              <a:buFontTx/>
              <a:buNone/>
              <a:defRPr sz="1600">
                <a:solidFill>
                  <a:schemeClr val="bg1"/>
                </a:solidFill>
                <a:latin typeface="Roboto Light" panose="02000000000000000000" pitchFamily="2" charset="0"/>
                <a:ea typeface="Roboto Light" panose="02000000000000000000" pitchFamily="2" charset="0"/>
              </a:defRPr>
            </a:lvl1pPr>
            <a:lvl2pPr marL="609494" indent="0">
              <a:buFontTx/>
              <a:buNone/>
              <a:defRPr>
                <a:solidFill>
                  <a:schemeClr val="bg1"/>
                </a:solidFill>
              </a:defRPr>
            </a:lvl2pPr>
            <a:lvl3pPr marL="1218986" indent="0">
              <a:buFontTx/>
              <a:buNone/>
              <a:defRPr>
                <a:solidFill>
                  <a:schemeClr val="bg1"/>
                </a:solidFill>
              </a:defRPr>
            </a:lvl3pPr>
            <a:lvl4pPr marL="1828480" indent="0">
              <a:buFontTx/>
              <a:buNone/>
              <a:defRPr>
                <a:solidFill>
                  <a:schemeClr val="bg1"/>
                </a:solidFill>
              </a:defRPr>
            </a:lvl4pPr>
            <a:lvl5pPr marL="2437973" indent="0">
              <a:buFontTx/>
              <a:buNone/>
              <a:defRPr>
                <a:solidFill>
                  <a:schemeClr val="bg1"/>
                </a:solidFill>
              </a:defRPr>
            </a:lvl5pPr>
          </a:lstStyle>
          <a:p>
            <a:pPr lvl="0"/>
            <a:r>
              <a:rPr lang="en-US"/>
              <a:t>Edit Master text styles</a:t>
            </a:r>
          </a:p>
        </p:txBody>
      </p:sp>
      <p:sp>
        <p:nvSpPr>
          <p:cNvPr id="12" name="Text Placeholder 10">
            <a:extLst>
              <a:ext uri="{FF2B5EF4-FFF2-40B4-BE49-F238E27FC236}">
                <a16:creationId xmlns:a16="http://schemas.microsoft.com/office/drawing/2014/main" id="{7B403A35-572C-4B85-8492-14A5C5211BED}"/>
              </a:ext>
            </a:extLst>
          </p:cNvPr>
          <p:cNvSpPr>
            <a:spLocks noGrp="1"/>
          </p:cNvSpPr>
          <p:nvPr>
            <p:ph type="body" sz="quarter" idx="15" hasCustomPrompt="1"/>
          </p:nvPr>
        </p:nvSpPr>
        <p:spPr>
          <a:xfrm>
            <a:off x="6096000" y="1212194"/>
            <a:ext cx="5486241" cy="596728"/>
          </a:xfrm>
          <a:prstGeom prst="rect">
            <a:avLst/>
          </a:prstGeom>
        </p:spPr>
        <p:txBody>
          <a:bodyPr anchor="t">
            <a:noAutofit/>
          </a:bodyPr>
          <a:lstStyle>
            <a:lvl1pPr marL="0" indent="0">
              <a:buFontTx/>
              <a:buNone/>
              <a:defRPr sz="3600" b="1">
                <a:solidFill>
                  <a:schemeClr val="bg1"/>
                </a:solidFill>
                <a:latin typeface="Roboto Light" panose="02000000000000000000" pitchFamily="2" charset="0"/>
                <a:ea typeface="Roboto Light" panose="02000000000000000000" pitchFamily="2" charset="0"/>
              </a:defRPr>
            </a:lvl1pPr>
            <a:lvl2pPr marL="609494" indent="0">
              <a:buFontTx/>
              <a:buNone/>
              <a:defRPr>
                <a:solidFill>
                  <a:schemeClr val="bg1"/>
                </a:solidFill>
              </a:defRPr>
            </a:lvl2pPr>
            <a:lvl3pPr marL="1218986" indent="0">
              <a:buFontTx/>
              <a:buNone/>
              <a:defRPr>
                <a:solidFill>
                  <a:schemeClr val="bg1"/>
                </a:solidFill>
              </a:defRPr>
            </a:lvl3pPr>
            <a:lvl4pPr marL="1828480" indent="0">
              <a:buFontTx/>
              <a:buNone/>
              <a:defRPr>
                <a:solidFill>
                  <a:schemeClr val="bg1"/>
                </a:solidFill>
              </a:defRPr>
            </a:lvl4pPr>
            <a:lvl5pPr marL="2437973" indent="0">
              <a:buFontTx/>
              <a:buNone/>
              <a:defRPr>
                <a:solidFill>
                  <a:schemeClr val="bg1"/>
                </a:solidFill>
              </a:defRPr>
            </a:lvl5pPr>
          </a:lstStyle>
          <a:p>
            <a:pPr lvl="0"/>
            <a:r>
              <a:rPr lang="en-US"/>
              <a:t>Edit Master text styles</a:t>
            </a:r>
          </a:p>
        </p:txBody>
      </p:sp>
      <p:grpSp>
        <p:nvGrpSpPr>
          <p:cNvPr id="5" name="Group 4">
            <a:extLst>
              <a:ext uri="{FF2B5EF4-FFF2-40B4-BE49-F238E27FC236}">
                <a16:creationId xmlns:a16="http://schemas.microsoft.com/office/drawing/2014/main" id="{9973A37A-2005-C610-8BE0-84AA80135B2B}"/>
              </a:ext>
            </a:extLst>
          </p:cNvPr>
          <p:cNvGrpSpPr/>
          <p:nvPr userDrawn="1"/>
        </p:nvGrpSpPr>
        <p:grpSpPr>
          <a:xfrm>
            <a:off x="0" y="6410178"/>
            <a:ext cx="12192000" cy="447822"/>
            <a:chOff x="0" y="6410178"/>
            <a:chExt cx="12192000" cy="447822"/>
          </a:xfrm>
        </p:grpSpPr>
        <p:pic>
          <p:nvPicPr>
            <p:cNvPr id="7" name="Picture 6">
              <a:extLst>
                <a:ext uri="{FF2B5EF4-FFF2-40B4-BE49-F238E27FC236}">
                  <a16:creationId xmlns:a16="http://schemas.microsoft.com/office/drawing/2014/main" id="{DE152823-60F7-2C61-EB8C-EBC6CC7FB17B}"/>
                </a:ext>
              </a:extLst>
            </p:cNvPr>
            <p:cNvPicPr>
              <a:picLocks noChangeAspect="1"/>
            </p:cNvPicPr>
            <p:nvPr userDrawn="1"/>
          </p:nvPicPr>
          <p:blipFill rotWithShape="1">
            <a:blip r:embed="rId2">
              <a:extLst>
                <a:ext uri="{28A0092B-C50C-407E-A947-70E740481C1C}">
                  <a14:useLocalDpi xmlns:a14="http://schemas.microsoft.com/office/drawing/2010/main"/>
                </a:ext>
              </a:extLst>
            </a:blip>
            <a:srcRect t="93470"/>
            <a:stretch/>
          </p:blipFill>
          <p:spPr>
            <a:xfrm>
              <a:off x="0" y="6410178"/>
              <a:ext cx="12192000" cy="447822"/>
            </a:xfrm>
            <a:prstGeom prst="rect">
              <a:avLst/>
            </a:prstGeom>
          </p:spPr>
        </p:pic>
        <p:sp>
          <p:nvSpPr>
            <p:cNvPr id="9" name="TextBox 8">
              <a:extLst>
                <a:ext uri="{FF2B5EF4-FFF2-40B4-BE49-F238E27FC236}">
                  <a16:creationId xmlns:a16="http://schemas.microsoft.com/office/drawing/2014/main" id="{D8D29EAC-E133-40E5-3319-27EBAD6B70CF}"/>
                </a:ext>
              </a:extLst>
            </p:cNvPr>
            <p:cNvSpPr txBox="1"/>
            <p:nvPr userDrawn="1"/>
          </p:nvSpPr>
          <p:spPr>
            <a:xfrm>
              <a:off x="212298" y="6545667"/>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sp>
          <p:nvSpPr>
            <p:cNvPr id="14" name="TextBox 13">
              <a:extLst>
                <a:ext uri="{FF2B5EF4-FFF2-40B4-BE49-F238E27FC236}">
                  <a16:creationId xmlns:a16="http://schemas.microsoft.com/office/drawing/2014/main" id="{576F57EB-25D0-2FF3-0A14-7EAE119270AD}"/>
                </a:ext>
              </a:extLst>
            </p:cNvPr>
            <p:cNvSpPr txBox="1"/>
            <p:nvPr userDrawn="1"/>
          </p:nvSpPr>
          <p:spPr>
            <a:xfrm>
              <a:off x="1272209" y="6537838"/>
              <a:ext cx="5785641" cy="261610"/>
            </a:xfrm>
            <a:prstGeom prst="rect">
              <a:avLst/>
            </a:prstGeom>
            <a:noFill/>
          </p:spPr>
          <p:txBody>
            <a:bodyPr wrap="square" rtlCol="0">
              <a:spAutoFit/>
            </a:bodyPr>
            <a:lstStyle/>
            <a:p>
              <a:pPr algn="r"/>
              <a:r>
                <a:rPr lang="en-US" sz="1100">
                  <a:solidFill>
                    <a:schemeClr val="bg1"/>
                  </a:solidFill>
                  <a:latin typeface="Calibri Light"/>
                </a:rPr>
                <a:t>2400 Meadowbrook Parkway, Duluth, GA 30096 | www.innovasolutions.com</a:t>
              </a:r>
              <a:endParaRPr lang="en-IN" sz="1100">
                <a:solidFill>
                  <a:schemeClr val="bg1"/>
                </a:solidFill>
                <a:latin typeface="Calibri Light"/>
              </a:endParaRPr>
            </a:p>
          </p:txBody>
        </p:sp>
      </p:grpSp>
      <p:pic>
        <p:nvPicPr>
          <p:cNvPr id="3" name="Picture 2" descr="Logo, company name&#10;&#10;Description automatically generated">
            <a:extLst>
              <a:ext uri="{FF2B5EF4-FFF2-40B4-BE49-F238E27FC236}">
                <a16:creationId xmlns:a16="http://schemas.microsoft.com/office/drawing/2014/main" id="{1F3303B4-5807-014F-2AC6-B121FF6C937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02560" y="151285"/>
            <a:ext cx="933727" cy="368602"/>
          </a:xfrm>
          <a:prstGeom prst="rect">
            <a:avLst/>
          </a:prstGeom>
        </p:spPr>
      </p:pic>
      <p:sp>
        <p:nvSpPr>
          <p:cNvPr id="16" name="Rectangle 15">
            <a:extLst>
              <a:ext uri="{FF2B5EF4-FFF2-40B4-BE49-F238E27FC236}">
                <a16:creationId xmlns:a16="http://schemas.microsoft.com/office/drawing/2014/main" id="{1C1610AA-538F-C990-A3BB-31BC64A980CE}"/>
              </a:ext>
            </a:extLst>
          </p:cNvPr>
          <p:cNvSpPr/>
          <p:nvPr userDrawn="1"/>
        </p:nvSpPr>
        <p:spPr>
          <a:xfrm>
            <a:off x="13678" y="21716"/>
            <a:ext cx="5447759" cy="6417738"/>
          </a:xfrm>
          <a:prstGeom prst="rect">
            <a:avLst/>
          </a:prstGeom>
          <a:solidFill>
            <a:srgbClr val="007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a:p>
        </p:txBody>
      </p:sp>
    </p:spTree>
    <p:extLst>
      <p:ext uri="{BB962C8B-B14F-4D97-AF65-F5344CB8AC3E}">
        <p14:creationId xmlns:p14="http://schemas.microsoft.com/office/powerpoint/2010/main" val="37203576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4F47F0F-2441-E7FF-CEFB-EE2875DE47FF}"/>
              </a:ext>
            </a:extLst>
          </p:cNvPr>
          <p:cNvGrpSpPr/>
          <p:nvPr userDrawn="1"/>
        </p:nvGrpSpPr>
        <p:grpSpPr>
          <a:xfrm>
            <a:off x="0" y="6331226"/>
            <a:ext cx="12192000" cy="526774"/>
            <a:chOff x="0" y="6331226"/>
            <a:chExt cx="12192000" cy="526774"/>
          </a:xfrm>
        </p:grpSpPr>
        <p:pic>
          <p:nvPicPr>
            <p:cNvPr id="3" name="Picture 2">
              <a:extLst>
                <a:ext uri="{FF2B5EF4-FFF2-40B4-BE49-F238E27FC236}">
                  <a16:creationId xmlns:a16="http://schemas.microsoft.com/office/drawing/2014/main" id="{7B52F6F5-2866-3491-0DF3-93696403FA9C}"/>
                </a:ext>
              </a:extLst>
            </p:cNvPr>
            <p:cNvPicPr>
              <a:picLocks noChangeAspect="1"/>
            </p:cNvPicPr>
            <p:nvPr userDrawn="1"/>
          </p:nvPicPr>
          <p:blipFill rotWithShape="1">
            <a:blip r:embed="rId2">
              <a:extLst>
                <a:ext uri="{28A0092B-C50C-407E-A947-70E740481C1C}">
                  <a14:useLocalDpi xmlns:a14="http://schemas.microsoft.com/office/drawing/2010/main"/>
                </a:ext>
              </a:extLst>
            </a:blip>
            <a:srcRect t="92319"/>
            <a:stretch/>
          </p:blipFill>
          <p:spPr>
            <a:xfrm>
              <a:off x="0" y="6331226"/>
              <a:ext cx="12192000" cy="526774"/>
            </a:xfrm>
            <a:prstGeom prst="rect">
              <a:avLst/>
            </a:prstGeom>
          </p:spPr>
        </p:pic>
        <p:sp>
          <p:nvSpPr>
            <p:cNvPr id="4" name="TextBox 3">
              <a:extLst>
                <a:ext uri="{FF2B5EF4-FFF2-40B4-BE49-F238E27FC236}">
                  <a16:creationId xmlns:a16="http://schemas.microsoft.com/office/drawing/2014/main" id="{D915FDE2-0348-DE92-9BA2-8F3F692866EB}"/>
                </a:ext>
              </a:extLst>
            </p:cNvPr>
            <p:cNvSpPr txBox="1"/>
            <p:nvPr userDrawn="1"/>
          </p:nvSpPr>
          <p:spPr>
            <a:xfrm>
              <a:off x="212298" y="6545667"/>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sp>
          <p:nvSpPr>
            <p:cNvPr id="5" name="TextBox 4">
              <a:extLst>
                <a:ext uri="{FF2B5EF4-FFF2-40B4-BE49-F238E27FC236}">
                  <a16:creationId xmlns:a16="http://schemas.microsoft.com/office/drawing/2014/main" id="{8704CE68-73E5-B976-BF58-716CB6B6DBDF}"/>
                </a:ext>
              </a:extLst>
            </p:cNvPr>
            <p:cNvSpPr txBox="1"/>
            <p:nvPr userDrawn="1"/>
          </p:nvSpPr>
          <p:spPr>
            <a:xfrm>
              <a:off x="1272209" y="6537838"/>
              <a:ext cx="5785641" cy="261610"/>
            </a:xfrm>
            <a:prstGeom prst="rect">
              <a:avLst/>
            </a:prstGeom>
            <a:noFill/>
          </p:spPr>
          <p:txBody>
            <a:bodyPr wrap="square" rtlCol="0">
              <a:spAutoFit/>
            </a:bodyPr>
            <a:lstStyle/>
            <a:p>
              <a:pPr algn="r"/>
              <a:r>
                <a:rPr lang="en-US" sz="1100">
                  <a:solidFill>
                    <a:schemeClr val="bg1"/>
                  </a:solidFill>
                  <a:latin typeface="Calibri Light"/>
                </a:rPr>
                <a:t>2400 Meadowbrook Parkway, Duluth, GA 30096 | www.innovasolutions.com</a:t>
              </a:r>
              <a:endParaRPr lang="en-IN" sz="1100">
                <a:solidFill>
                  <a:schemeClr val="bg1"/>
                </a:solidFill>
                <a:latin typeface="Calibri Light"/>
              </a:endParaRPr>
            </a:p>
          </p:txBody>
        </p:sp>
      </p:grpSp>
      <p:pic>
        <p:nvPicPr>
          <p:cNvPr id="6" name="Picture 5" descr="Logo&#10;&#10;Description automatically generated">
            <a:extLst>
              <a:ext uri="{FF2B5EF4-FFF2-40B4-BE49-F238E27FC236}">
                <a16:creationId xmlns:a16="http://schemas.microsoft.com/office/drawing/2014/main" id="{7D50DAC4-45A9-E099-1986-F178860B785F}"/>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Tree>
    <p:extLst>
      <p:ext uri="{BB962C8B-B14F-4D97-AF65-F5344CB8AC3E}">
        <p14:creationId xmlns:p14="http://schemas.microsoft.com/office/powerpoint/2010/main" val="31632411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37CB985-CBBB-64DD-5767-92BCE51EBC86}"/>
              </a:ext>
            </a:extLst>
          </p:cNvPr>
          <p:cNvSpPr/>
          <p:nvPr userDrawn="1"/>
        </p:nvSpPr>
        <p:spPr>
          <a:xfrm rot="5400000" flipV="1">
            <a:off x="4331760" y="-978808"/>
            <a:ext cx="6878257" cy="8835873"/>
          </a:xfrm>
          <a:custGeom>
            <a:avLst/>
            <a:gdLst>
              <a:gd name="connsiteX0" fmla="*/ 0 w 6878257"/>
              <a:gd name="connsiteY0" fmla="*/ 1380604 h 8835873"/>
              <a:gd name="connsiteX1" fmla="*/ 0 w 6878257"/>
              <a:gd name="connsiteY1" fmla="*/ 1941044 h 8835873"/>
              <a:gd name="connsiteX2" fmla="*/ 1 w 6878257"/>
              <a:gd name="connsiteY2" fmla="*/ 3742804 h 8835873"/>
              <a:gd name="connsiteX3" fmla="*/ 0 w 6878257"/>
              <a:gd name="connsiteY3" fmla="*/ 3742804 h 8835873"/>
              <a:gd name="connsiteX4" fmla="*/ 0 w 6878257"/>
              <a:gd name="connsiteY4" fmla="*/ 4303244 h 8835873"/>
              <a:gd name="connsiteX5" fmla="*/ 1 w 6878257"/>
              <a:gd name="connsiteY5" fmla="*/ 8835873 h 8835873"/>
              <a:gd name="connsiteX6" fmla="*/ 6878257 w 6878257"/>
              <a:gd name="connsiteY6" fmla="*/ 8835873 h 8835873"/>
              <a:gd name="connsiteX7" fmla="*/ 6878257 w 6878257"/>
              <a:gd name="connsiteY7" fmla="*/ 8275433 h 8835873"/>
              <a:gd name="connsiteX8" fmla="*/ 6878257 w 6878257"/>
              <a:gd name="connsiteY8" fmla="*/ 6473673 h 8835873"/>
              <a:gd name="connsiteX9" fmla="*/ 6878257 w 6878257"/>
              <a:gd name="connsiteY9" fmla="*/ 5913233 h 8835873"/>
              <a:gd name="connsiteX10" fmla="*/ 6878257 w 6878257"/>
              <a:gd name="connsiteY10" fmla="*/ 2922640 h 8835873"/>
              <a:gd name="connsiteX11" fmla="*/ 6878257 w 6878257"/>
              <a:gd name="connsiteY11" fmla="*/ 2362200 h 8835873"/>
              <a:gd name="connsiteX12" fmla="*/ 6878257 w 6878257"/>
              <a:gd name="connsiteY12" fmla="*/ 560440 h 8835873"/>
              <a:gd name="connsiteX13" fmla="*/ 6878257 w 6878257"/>
              <a:gd name="connsiteY13" fmla="*/ 0 h 8835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878257" h="8835873">
                <a:moveTo>
                  <a:pt x="0" y="1380604"/>
                </a:moveTo>
                <a:lnTo>
                  <a:pt x="0" y="1941044"/>
                </a:lnTo>
                <a:lnTo>
                  <a:pt x="1" y="3742804"/>
                </a:lnTo>
                <a:lnTo>
                  <a:pt x="0" y="3742804"/>
                </a:lnTo>
                <a:lnTo>
                  <a:pt x="0" y="4303244"/>
                </a:lnTo>
                <a:lnTo>
                  <a:pt x="1" y="8835873"/>
                </a:lnTo>
                <a:lnTo>
                  <a:pt x="6878257" y="8835873"/>
                </a:lnTo>
                <a:lnTo>
                  <a:pt x="6878257" y="8275433"/>
                </a:lnTo>
                <a:lnTo>
                  <a:pt x="6878257" y="6473673"/>
                </a:lnTo>
                <a:lnTo>
                  <a:pt x="6878257" y="5913233"/>
                </a:lnTo>
                <a:lnTo>
                  <a:pt x="6878257" y="2922640"/>
                </a:lnTo>
                <a:lnTo>
                  <a:pt x="6878257" y="2362200"/>
                </a:lnTo>
                <a:lnTo>
                  <a:pt x="6878257" y="560440"/>
                </a:lnTo>
                <a:lnTo>
                  <a:pt x="6878257" y="0"/>
                </a:lnTo>
                <a:close/>
              </a:path>
            </a:pathLst>
          </a:custGeom>
          <a:solidFill>
            <a:srgbClr val="00205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4" name="Group 3">
            <a:extLst>
              <a:ext uri="{FF2B5EF4-FFF2-40B4-BE49-F238E27FC236}">
                <a16:creationId xmlns:a16="http://schemas.microsoft.com/office/drawing/2014/main" id="{A15BA1FC-BC31-1D4B-1D41-20FCB182F559}"/>
              </a:ext>
            </a:extLst>
          </p:cNvPr>
          <p:cNvGrpSpPr/>
          <p:nvPr userDrawn="1"/>
        </p:nvGrpSpPr>
        <p:grpSpPr>
          <a:xfrm>
            <a:off x="1003544" y="1700808"/>
            <a:ext cx="1564286" cy="2166970"/>
            <a:chOff x="875452" y="1864506"/>
            <a:chExt cx="1564286" cy="2166970"/>
          </a:xfrm>
        </p:grpSpPr>
        <p:sp>
          <p:nvSpPr>
            <p:cNvPr id="5" name="Oval 4">
              <a:extLst>
                <a:ext uri="{FF2B5EF4-FFF2-40B4-BE49-F238E27FC236}">
                  <a16:creationId xmlns:a16="http://schemas.microsoft.com/office/drawing/2014/main" id="{1317F270-39DD-21AF-552D-316D4DAE245A}"/>
                </a:ext>
              </a:extLst>
            </p:cNvPr>
            <p:cNvSpPr/>
            <p:nvPr/>
          </p:nvSpPr>
          <p:spPr>
            <a:xfrm rot="16888428" flipV="1">
              <a:off x="112835" y="2803842"/>
              <a:ext cx="2055859" cy="276778"/>
            </a:xfrm>
            <a:prstGeom prst="ellipse">
              <a:avLst/>
            </a:prstGeom>
            <a:gradFill flip="none" rotWithShape="1">
              <a:gsLst>
                <a:gs pos="0">
                  <a:schemeClr val="tx1">
                    <a:alpha val="28000"/>
                  </a:schemeClr>
                </a:gs>
                <a:gs pos="100000">
                  <a:schemeClr val="tx1">
                    <a:alpha val="0"/>
                  </a:schemeClr>
                </a:gs>
              </a:gsLst>
              <a:path path="shape">
                <a:fillToRect l="50000" t="50000" r="50000" b="50000"/>
              </a:path>
              <a:tileRect/>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6" name="Parallelogram 5">
              <a:extLst>
                <a:ext uri="{FF2B5EF4-FFF2-40B4-BE49-F238E27FC236}">
                  <a16:creationId xmlns:a16="http://schemas.microsoft.com/office/drawing/2014/main" id="{E6677037-5C93-996A-5390-ACACD4688EC5}"/>
                </a:ext>
              </a:extLst>
            </p:cNvPr>
            <p:cNvSpPr/>
            <p:nvPr/>
          </p:nvSpPr>
          <p:spPr>
            <a:xfrm>
              <a:off x="875452" y="1864506"/>
              <a:ext cx="1564286" cy="2166970"/>
            </a:xfrm>
            <a:prstGeom prst="parallelogram">
              <a:avLst>
                <a:gd name="adj" fmla="val 291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Roboto" panose="02000000000000000000" pitchFamily="2" charset="0"/>
                <a:ea typeface="Roboto" panose="02000000000000000000" pitchFamily="2" charset="0"/>
                <a:cs typeface="Roboto" panose="02000000000000000000" pitchFamily="2" charset="0"/>
              </a:endParaRPr>
            </a:p>
          </p:txBody>
        </p:sp>
      </p:grpSp>
      <p:sp>
        <p:nvSpPr>
          <p:cNvPr id="7" name="Parallelogram 6">
            <a:extLst>
              <a:ext uri="{FF2B5EF4-FFF2-40B4-BE49-F238E27FC236}">
                <a16:creationId xmlns:a16="http://schemas.microsoft.com/office/drawing/2014/main" id="{9F17B354-BAB1-3ADC-D60B-97431E614662}"/>
              </a:ext>
            </a:extLst>
          </p:cNvPr>
          <p:cNvSpPr/>
          <p:nvPr userDrawn="1"/>
        </p:nvSpPr>
        <p:spPr>
          <a:xfrm>
            <a:off x="1107828" y="2160838"/>
            <a:ext cx="1297979" cy="1225762"/>
          </a:xfrm>
          <a:prstGeom prst="parallelogram">
            <a:avLst>
              <a:gd name="adj" fmla="val 20882"/>
            </a:avLst>
          </a:prstGeom>
          <a:gradFill flip="none" rotWithShape="1">
            <a:gsLst>
              <a:gs pos="0">
                <a:srgbClr val="D6DE24"/>
              </a:gs>
              <a:gs pos="74000">
                <a:schemeClr val="bg1"/>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Roboto" panose="02000000000000000000" pitchFamily="2" charset="0"/>
              <a:ea typeface="Roboto" panose="02000000000000000000" pitchFamily="2" charset="0"/>
              <a:cs typeface="Roboto" panose="02000000000000000000" pitchFamily="2" charset="0"/>
            </a:endParaRPr>
          </a:p>
        </p:txBody>
      </p:sp>
      <p:sp>
        <p:nvSpPr>
          <p:cNvPr id="8" name="Freeform: Shape 7">
            <a:extLst>
              <a:ext uri="{FF2B5EF4-FFF2-40B4-BE49-F238E27FC236}">
                <a16:creationId xmlns:a16="http://schemas.microsoft.com/office/drawing/2014/main" id="{99B07AF2-FD69-DDC8-02AD-A1ADA3A2B3AD}"/>
              </a:ext>
            </a:extLst>
          </p:cNvPr>
          <p:cNvSpPr/>
          <p:nvPr userDrawn="1"/>
        </p:nvSpPr>
        <p:spPr>
          <a:xfrm>
            <a:off x="1634037" y="2160838"/>
            <a:ext cx="771771" cy="1073166"/>
          </a:xfrm>
          <a:custGeom>
            <a:avLst/>
            <a:gdLst>
              <a:gd name="connsiteX0" fmla="*/ 0 w 771771"/>
              <a:gd name="connsiteY0" fmla="*/ 0 h 1073166"/>
              <a:gd name="connsiteX1" fmla="*/ 771771 w 771771"/>
              <a:gd name="connsiteY1" fmla="*/ 0 h 1073166"/>
              <a:gd name="connsiteX2" fmla="*/ 680146 w 771771"/>
              <a:gd name="connsiteY2" fmla="*/ 438775 h 1073166"/>
              <a:gd name="connsiteX3" fmla="*/ 670184 w 771771"/>
              <a:gd name="connsiteY3" fmla="*/ 438775 h 1073166"/>
              <a:gd name="connsiteX4" fmla="*/ 547805 w 771771"/>
              <a:gd name="connsiteY4" fmla="*/ 1072529 h 1073166"/>
              <a:gd name="connsiteX5" fmla="*/ 547672 w 771771"/>
              <a:gd name="connsiteY5" fmla="*/ 1073166 h 1073166"/>
              <a:gd name="connsiteX6" fmla="*/ 529948 w 771771"/>
              <a:gd name="connsiteY6" fmla="*/ 1059911 h 1073166"/>
              <a:gd name="connsiteX7" fmla="*/ 5450 w 771771"/>
              <a:gd name="connsiteY7" fmla="*/ 95964 h 1073166"/>
              <a:gd name="connsiteX8" fmla="*/ 0 w 771771"/>
              <a:gd name="connsiteY8" fmla="*/ 0 h 107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1771" h="1073166">
                <a:moveTo>
                  <a:pt x="0" y="0"/>
                </a:moveTo>
                <a:lnTo>
                  <a:pt x="771771" y="0"/>
                </a:lnTo>
                <a:lnTo>
                  <a:pt x="680146" y="438775"/>
                </a:lnTo>
                <a:lnTo>
                  <a:pt x="670184" y="438775"/>
                </a:lnTo>
                <a:lnTo>
                  <a:pt x="547805" y="1072529"/>
                </a:lnTo>
                <a:lnTo>
                  <a:pt x="547672" y="1073166"/>
                </a:lnTo>
                <a:lnTo>
                  <a:pt x="529948" y="1059911"/>
                </a:lnTo>
                <a:cubicBezTo>
                  <a:pt x="244550" y="824380"/>
                  <a:pt x="49703" y="483049"/>
                  <a:pt x="5450" y="95964"/>
                </a:cubicBezTo>
                <a:lnTo>
                  <a:pt x="0" y="0"/>
                </a:lnTo>
                <a:close/>
              </a:path>
            </a:pathLst>
          </a:custGeom>
          <a:gradFill flip="none" rotWithShape="1">
            <a:gsLst>
              <a:gs pos="0">
                <a:srgbClr val="00CC66"/>
              </a:gs>
              <a:gs pos="88000">
                <a:srgbClr val="0070CD"/>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latin typeface="Roboto" panose="02000000000000000000" pitchFamily="2" charset="0"/>
              <a:ea typeface="Roboto" panose="02000000000000000000" pitchFamily="2" charset="0"/>
              <a:cs typeface="Roboto" panose="02000000000000000000" pitchFamily="2" charset="0"/>
            </a:endParaRPr>
          </a:p>
        </p:txBody>
      </p:sp>
      <p:grpSp>
        <p:nvGrpSpPr>
          <p:cNvPr id="9" name="Group 8">
            <a:extLst>
              <a:ext uri="{FF2B5EF4-FFF2-40B4-BE49-F238E27FC236}">
                <a16:creationId xmlns:a16="http://schemas.microsoft.com/office/drawing/2014/main" id="{96A3F559-C9ED-FEFC-5AF6-8973BA95DF7E}"/>
              </a:ext>
            </a:extLst>
          </p:cNvPr>
          <p:cNvGrpSpPr/>
          <p:nvPr userDrawn="1"/>
        </p:nvGrpSpPr>
        <p:grpSpPr>
          <a:xfrm>
            <a:off x="1957323" y="1270193"/>
            <a:ext cx="1007081" cy="4721778"/>
            <a:chOff x="976156" y="2436721"/>
            <a:chExt cx="622866" cy="2920357"/>
          </a:xfrm>
        </p:grpSpPr>
        <p:sp>
          <p:nvSpPr>
            <p:cNvPr id="10" name="Oval 9">
              <a:extLst>
                <a:ext uri="{FF2B5EF4-FFF2-40B4-BE49-F238E27FC236}">
                  <a16:creationId xmlns:a16="http://schemas.microsoft.com/office/drawing/2014/main" id="{80C85999-66F4-8088-569E-28AD09D283B4}"/>
                </a:ext>
              </a:extLst>
            </p:cNvPr>
            <p:cNvSpPr/>
            <p:nvPr/>
          </p:nvSpPr>
          <p:spPr>
            <a:xfrm rot="16888428" flipV="1">
              <a:off x="-395889" y="3808766"/>
              <a:ext cx="2917042" cy="172951"/>
            </a:xfrm>
            <a:prstGeom prst="ellipse">
              <a:avLst/>
            </a:prstGeom>
            <a:gradFill flip="none" rotWithShape="1">
              <a:gsLst>
                <a:gs pos="0">
                  <a:schemeClr val="tx1">
                    <a:alpha val="28000"/>
                  </a:schemeClr>
                </a:gs>
                <a:gs pos="100000">
                  <a:schemeClr val="tx1">
                    <a:alpha val="0"/>
                  </a:schemeClr>
                </a:gs>
              </a:gsLst>
              <a:path path="shape">
                <a:fillToRect l="50000" t="50000" r="50000" b="50000"/>
              </a:path>
              <a:tileRect/>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11" name="Rectangle 10">
              <a:extLst>
                <a:ext uri="{FF2B5EF4-FFF2-40B4-BE49-F238E27FC236}">
                  <a16:creationId xmlns:a16="http://schemas.microsoft.com/office/drawing/2014/main" id="{088A16C7-5E11-BE64-670D-73B1C57CA77B}"/>
                </a:ext>
              </a:extLst>
            </p:cNvPr>
            <p:cNvSpPr/>
            <p:nvPr/>
          </p:nvSpPr>
          <p:spPr>
            <a:xfrm rot="654318">
              <a:off x="1058890" y="2632274"/>
              <a:ext cx="540132" cy="27248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Roboto" panose="02000000000000000000" pitchFamily="2" charset="0"/>
                <a:ea typeface="Roboto" panose="02000000000000000000" pitchFamily="2" charset="0"/>
                <a:cs typeface="Roboto" panose="02000000000000000000" pitchFamily="2" charset="0"/>
              </a:endParaRPr>
            </a:p>
          </p:txBody>
        </p:sp>
      </p:grpSp>
      <p:sp>
        <p:nvSpPr>
          <p:cNvPr id="12" name="Parallelogram 11">
            <a:extLst>
              <a:ext uri="{FF2B5EF4-FFF2-40B4-BE49-F238E27FC236}">
                <a16:creationId xmlns:a16="http://schemas.microsoft.com/office/drawing/2014/main" id="{20C668BB-3067-F4B0-D510-6CA6BED53B77}"/>
              </a:ext>
            </a:extLst>
          </p:cNvPr>
          <p:cNvSpPr/>
          <p:nvPr userDrawn="1"/>
        </p:nvSpPr>
        <p:spPr>
          <a:xfrm>
            <a:off x="1709330" y="2599613"/>
            <a:ext cx="2848816" cy="3080711"/>
          </a:xfrm>
          <a:prstGeom prst="parallelogram">
            <a:avLst>
              <a:gd name="adj" fmla="val 20882"/>
            </a:avLst>
          </a:prstGeom>
          <a:gradFill flip="none" rotWithShape="1">
            <a:gsLst>
              <a:gs pos="0">
                <a:srgbClr val="D6DE24"/>
              </a:gs>
              <a:gs pos="74000">
                <a:schemeClr val="bg1"/>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Roboto" panose="02000000000000000000" pitchFamily="2" charset="0"/>
              <a:ea typeface="Roboto" panose="02000000000000000000" pitchFamily="2" charset="0"/>
              <a:cs typeface="Roboto" panose="02000000000000000000" pitchFamily="2" charset="0"/>
            </a:endParaRPr>
          </a:p>
        </p:txBody>
      </p:sp>
      <p:sp>
        <p:nvSpPr>
          <p:cNvPr id="13" name="Freeform: Shape 12">
            <a:extLst>
              <a:ext uri="{FF2B5EF4-FFF2-40B4-BE49-F238E27FC236}">
                <a16:creationId xmlns:a16="http://schemas.microsoft.com/office/drawing/2014/main" id="{C404855A-FCDD-70A1-FF6B-E9252CAEEE74}"/>
              </a:ext>
            </a:extLst>
          </p:cNvPr>
          <p:cNvSpPr/>
          <p:nvPr userDrawn="1"/>
        </p:nvSpPr>
        <p:spPr>
          <a:xfrm>
            <a:off x="2181718" y="2599613"/>
            <a:ext cx="2289989" cy="956263"/>
          </a:xfrm>
          <a:custGeom>
            <a:avLst/>
            <a:gdLst>
              <a:gd name="connsiteX0" fmla="*/ 122503 w 2289989"/>
              <a:gd name="connsiteY0" fmla="*/ 0 h 956263"/>
              <a:gd name="connsiteX1" fmla="*/ 2289989 w 2289989"/>
              <a:gd name="connsiteY1" fmla="*/ 0 h 956263"/>
              <a:gd name="connsiteX2" fmla="*/ 2268056 w 2289989"/>
              <a:gd name="connsiteY2" fmla="*/ 59923 h 956263"/>
              <a:gd name="connsiteX3" fmla="*/ 915793 w 2289989"/>
              <a:gd name="connsiteY3" fmla="*/ 956263 h 956263"/>
              <a:gd name="connsiteX4" fmla="*/ 95247 w 2289989"/>
              <a:gd name="connsiteY4" fmla="*/ 705621 h 956263"/>
              <a:gd name="connsiteX5" fmla="*/ 0 w 2289989"/>
              <a:gd name="connsiteY5" fmla="*/ 634397 h 956263"/>
              <a:gd name="connsiteX6" fmla="*/ 122503 w 2289989"/>
              <a:gd name="connsiteY6" fmla="*/ 0 h 95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9989" h="956263">
                <a:moveTo>
                  <a:pt x="122503" y="0"/>
                </a:moveTo>
                <a:lnTo>
                  <a:pt x="2289989" y="0"/>
                </a:lnTo>
                <a:lnTo>
                  <a:pt x="2268056" y="59923"/>
                </a:lnTo>
                <a:cubicBezTo>
                  <a:pt x="2045264" y="586665"/>
                  <a:pt x="1523691" y="956263"/>
                  <a:pt x="915793" y="956263"/>
                </a:cubicBezTo>
                <a:cubicBezTo>
                  <a:pt x="611844" y="956263"/>
                  <a:pt x="329477" y="863864"/>
                  <a:pt x="95247" y="705621"/>
                </a:cubicBezTo>
                <a:lnTo>
                  <a:pt x="0" y="634397"/>
                </a:lnTo>
                <a:lnTo>
                  <a:pt x="122503" y="0"/>
                </a:lnTo>
                <a:close/>
              </a:path>
            </a:pathLst>
          </a:custGeom>
          <a:gradFill flip="none" rotWithShape="1">
            <a:gsLst>
              <a:gs pos="9000">
                <a:srgbClr val="1DB1C0"/>
              </a:gs>
              <a:gs pos="100000">
                <a:srgbClr val="0070CD"/>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latin typeface="Roboto" panose="02000000000000000000" pitchFamily="2" charset="0"/>
              <a:ea typeface="Roboto" panose="02000000000000000000" pitchFamily="2" charset="0"/>
              <a:cs typeface="Roboto" panose="02000000000000000000" pitchFamily="2" charset="0"/>
            </a:endParaRPr>
          </a:p>
        </p:txBody>
      </p:sp>
      <p:pic>
        <p:nvPicPr>
          <p:cNvPr id="51" name="Picture 50" descr="Logo&#10;&#10;Description automatically generated">
            <a:extLst>
              <a:ext uri="{FF2B5EF4-FFF2-40B4-BE49-F238E27FC236}">
                <a16:creationId xmlns:a16="http://schemas.microsoft.com/office/drawing/2014/main" id="{276F876A-D0BA-2E53-C9A4-46E8911B766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20296" y="-75800"/>
            <a:ext cx="1264866" cy="1264866"/>
          </a:xfrm>
          <a:prstGeom prst="rect">
            <a:avLst/>
          </a:prstGeom>
        </p:spPr>
      </p:pic>
    </p:spTree>
    <p:extLst>
      <p:ext uri="{BB962C8B-B14F-4D97-AF65-F5344CB8AC3E}">
        <p14:creationId xmlns:p14="http://schemas.microsoft.com/office/powerpoint/2010/main" val="22357381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pic>
        <p:nvPicPr>
          <p:cNvPr id="51" name="Picture 50" descr="Logo&#10;&#10;Description automatically generated">
            <a:extLst>
              <a:ext uri="{FF2B5EF4-FFF2-40B4-BE49-F238E27FC236}">
                <a16:creationId xmlns:a16="http://schemas.microsoft.com/office/drawing/2014/main" id="{276F876A-D0BA-2E53-C9A4-46E8911B766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20296" y="-75800"/>
            <a:ext cx="1264866" cy="1264866"/>
          </a:xfrm>
          <a:prstGeom prst="rect">
            <a:avLst/>
          </a:prstGeom>
        </p:spPr>
      </p:pic>
      <p:grpSp>
        <p:nvGrpSpPr>
          <p:cNvPr id="25" name="Group 24">
            <a:extLst>
              <a:ext uri="{FF2B5EF4-FFF2-40B4-BE49-F238E27FC236}">
                <a16:creationId xmlns:a16="http://schemas.microsoft.com/office/drawing/2014/main" id="{89624DE9-5B99-5505-8DE2-2C015AF60234}"/>
              </a:ext>
            </a:extLst>
          </p:cNvPr>
          <p:cNvGrpSpPr/>
          <p:nvPr userDrawn="1"/>
        </p:nvGrpSpPr>
        <p:grpSpPr>
          <a:xfrm>
            <a:off x="1003544" y="1700808"/>
            <a:ext cx="1564286" cy="2166970"/>
            <a:chOff x="875452" y="1864506"/>
            <a:chExt cx="1564286" cy="2166970"/>
          </a:xfrm>
        </p:grpSpPr>
        <p:sp>
          <p:nvSpPr>
            <p:cNvPr id="26" name="Oval 25">
              <a:extLst>
                <a:ext uri="{FF2B5EF4-FFF2-40B4-BE49-F238E27FC236}">
                  <a16:creationId xmlns:a16="http://schemas.microsoft.com/office/drawing/2014/main" id="{36C34461-560D-30E9-12B2-F490059B81EC}"/>
                </a:ext>
              </a:extLst>
            </p:cNvPr>
            <p:cNvSpPr/>
            <p:nvPr/>
          </p:nvSpPr>
          <p:spPr>
            <a:xfrm rot="16888428" flipV="1">
              <a:off x="112835" y="2803842"/>
              <a:ext cx="2055859" cy="276778"/>
            </a:xfrm>
            <a:prstGeom prst="ellipse">
              <a:avLst/>
            </a:prstGeom>
            <a:gradFill flip="none" rotWithShape="1">
              <a:gsLst>
                <a:gs pos="0">
                  <a:sysClr val="windowText" lastClr="000000">
                    <a:alpha val="28000"/>
                  </a:sysClr>
                </a:gs>
                <a:gs pos="100000">
                  <a:sysClr val="windowText" lastClr="000000">
                    <a:alpha val="0"/>
                  </a:sysClr>
                </a:gs>
              </a:gsLst>
              <a:path path="shape">
                <a:fillToRect l="50000" t="50000" r="50000" b="50000"/>
              </a:path>
              <a:tileRect/>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endParaRPr>
            </a:p>
          </p:txBody>
        </p:sp>
        <p:sp>
          <p:nvSpPr>
            <p:cNvPr id="27" name="Parallelogram 26">
              <a:extLst>
                <a:ext uri="{FF2B5EF4-FFF2-40B4-BE49-F238E27FC236}">
                  <a16:creationId xmlns:a16="http://schemas.microsoft.com/office/drawing/2014/main" id="{9CBF5E6D-02AF-54E0-9A33-F45E6EFF526E}"/>
                </a:ext>
              </a:extLst>
            </p:cNvPr>
            <p:cNvSpPr/>
            <p:nvPr/>
          </p:nvSpPr>
          <p:spPr>
            <a:xfrm>
              <a:off x="875452" y="1864506"/>
              <a:ext cx="1564286" cy="2166970"/>
            </a:xfrm>
            <a:prstGeom prst="parallelogram">
              <a:avLst>
                <a:gd name="adj" fmla="val 29136"/>
              </a:avLst>
            </a:prstGeom>
            <a:solidFill>
              <a:sysClr val="window" lastClr="FFFFFF"/>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Segoe UI"/>
                <a:ea typeface="+mn-ea"/>
                <a:cs typeface="+mn-cs"/>
              </a:endParaRPr>
            </a:p>
          </p:txBody>
        </p:sp>
      </p:grpSp>
      <p:sp>
        <p:nvSpPr>
          <p:cNvPr id="28" name="Oval 27">
            <a:extLst>
              <a:ext uri="{FF2B5EF4-FFF2-40B4-BE49-F238E27FC236}">
                <a16:creationId xmlns:a16="http://schemas.microsoft.com/office/drawing/2014/main" id="{B733FB07-2F1B-722B-42B0-8CA6D682B988}"/>
              </a:ext>
            </a:extLst>
          </p:cNvPr>
          <p:cNvSpPr/>
          <p:nvPr userDrawn="1"/>
        </p:nvSpPr>
        <p:spPr>
          <a:xfrm rot="16888428" flipV="1">
            <a:off x="1790050" y="4477001"/>
            <a:ext cx="4716418" cy="279636"/>
          </a:xfrm>
          <a:prstGeom prst="ellipse">
            <a:avLst/>
          </a:prstGeom>
          <a:gradFill flip="none" rotWithShape="1">
            <a:gsLst>
              <a:gs pos="0">
                <a:sysClr val="windowText" lastClr="000000">
                  <a:alpha val="28000"/>
                </a:sysClr>
              </a:gs>
              <a:gs pos="100000">
                <a:sysClr val="windowText" lastClr="000000">
                  <a:alpha val="0"/>
                </a:sysClr>
              </a:gs>
            </a:gsLst>
            <a:path path="shape">
              <a:fillToRect l="50000" t="50000" r="50000" b="50000"/>
            </a:path>
            <a:tileRect/>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endParaRPr>
          </a:p>
        </p:txBody>
      </p:sp>
      <p:sp>
        <p:nvSpPr>
          <p:cNvPr id="29" name="Rectangle 28">
            <a:extLst>
              <a:ext uri="{FF2B5EF4-FFF2-40B4-BE49-F238E27FC236}">
                <a16:creationId xmlns:a16="http://schemas.microsoft.com/office/drawing/2014/main" id="{5C238461-FD4D-114E-4731-1D46C8331894}"/>
              </a:ext>
            </a:extLst>
          </p:cNvPr>
          <p:cNvSpPr/>
          <p:nvPr userDrawn="1"/>
        </p:nvSpPr>
        <p:spPr>
          <a:xfrm rot="654318" flipH="1">
            <a:off x="3847387" y="2463287"/>
            <a:ext cx="305465" cy="4405598"/>
          </a:xfrm>
          <a:prstGeom prst="rect">
            <a:avLst/>
          </a:prstGeom>
          <a:solidFill>
            <a:schemeClr val="bg1"/>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Segoe UI"/>
              <a:ea typeface="+mn-ea"/>
              <a:cs typeface="+mn-cs"/>
            </a:endParaRPr>
          </a:p>
        </p:txBody>
      </p:sp>
      <p:sp>
        <p:nvSpPr>
          <p:cNvPr id="30" name="Parallelogram 29">
            <a:extLst>
              <a:ext uri="{FF2B5EF4-FFF2-40B4-BE49-F238E27FC236}">
                <a16:creationId xmlns:a16="http://schemas.microsoft.com/office/drawing/2014/main" id="{23E3185A-6E9A-B2A2-40FA-CFBE78EAA7E2}"/>
              </a:ext>
            </a:extLst>
          </p:cNvPr>
          <p:cNvSpPr/>
          <p:nvPr userDrawn="1"/>
        </p:nvSpPr>
        <p:spPr>
          <a:xfrm>
            <a:off x="1107828" y="2160838"/>
            <a:ext cx="1297979" cy="1225762"/>
          </a:xfrm>
          <a:prstGeom prst="parallelogram">
            <a:avLst>
              <a:gd name="adj" fmla="val 20882"/>
            </a:avLst>
          </a:prstGeom>
          <a:gradFill flip="none" rotWithShape="1">
            <a:gsLst>
              <a:gs pos="0">
                <a:srgbClr val="008BD3"/>
              </a:gs>
              <a:gs pos="74000">
                <a:srgbClr val="0258AD"/>
              </a:gs>
            </a:gsLst>
            <a:lin ang="6000000" scaled="0"/>
            <a:tileRect/>
          </a:gra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Segoe UI"/>
              <a:ea typeface="+mn-ea"/>
              <a:cs typeface="+mn-cs"/>
            </a:endParaRPr>
          </a:p>
        </p:txBody>
      </p:sp>
      <p:sp>
        <p:nvSpPr>
          <p:cNvPr id="31" name="Freeform: Shape 30">
            <a:extLst>
              <a:ext uri="{FF2B5EF4-FFF2-40B4-BE49-F238E27FC236}">
                <a16:creationId xmlns:a16="http://schemas.microsoft.com/office/drawing/2014/main" id="{D7D67AA3-4757-9A78-A5E3-9A1F7F3C6951}"/>
              </a:ext>
            </a:extLst>
          </p:cNvPr>
          <p:cNvSpPr/>
          <p:nvPr userDrawn="1"/>
        </p:nvSpPr>
        <p:spPr>
          <a:xfrm>
            <a:off x="1634037" y="2160838"/>
            <a:ext cx="771771" cy="1073166"/>
          </a:xfrm>
          <a:custGeom>
            <a:avLst/>
            <a:gdLst>
              <a:gd name="connsiteX0" fmla="*/ 0 w 771771"/>
              <a:gd name="connsiteY0" fmla="*/ 0 h 1073166"/>
              <a:gd name="connsiteX1" fmla="*/ 771771 w 771771"/>
              <a:gd name="connsiteY1" fmla="*/ 0 h 1073166"/>
              <a:gd name="connsiteX2" fmla="*/ 680146 w 771771"/>
              <a:gd name="connsiteY2" fmla="*/ 438775 h 1073166"/>
              <a:gd name="connsiteX3" fmla="*/ 670184 w 771771"/>
              <a:gd name="connsiteY3" fmla="*/ 438775 h 1073166"/>
              <a:gd name="connsiteX4" fmla="*/ 547805 w 771771"/>
              <a:gd name="connsiteY4" fmla="*/ 1072529 h 1073166"/>
              <a:gd name="connsiteX5" fmla="*/ 547672 w 771771"/>
              <a:gd name="connsiteY5" fmla="*/ 1073166 h 1073166"/>
              <a:gd name="connsiteX6" fmla="*/ 529948 w 771771"/>
              <a:gd name="connsiteY6" fmla="*/ 1059911 h 1073166"/>
              <a:gd name="connsiteX7" fmla="*/ 5450 w 771771"/>
              <a:gd name="connsiteY7" fmla="*/ 95964 h 1073166"/>
              <a:gd name="connsiteX8" fmla="*/ 0 w 771771"/>
              <a:gd name="connsiteY8" fmla="*/ 0 h 107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1771" h="1073166">
                <a:moveTo>
                  <a:pt x="0" y="0"/>
                </a:moveTo>
                <a:lnTo>
                  <a:pt x="771771" y="0"/>
                </a:lnTo>
                <a:lnTo>
                  <a:pt x="680146" y="438775"/>
                </a:lnTo>
                <a:lnTo>
                  <a:pt x="670184" y="438775"/>
                </a:lnTo>
                <a:lnTo>
                  <a:pt x="547805" y="1072529"/>
                </a:lnTo>
                <a:lnTo>
                  <a:pt x="547672" y="1073166"/>
                </a:lnTo>
                <a:lnTo>
                  <a:pt x="529948" y="1059911"/>
                </a:lnTo>
                <a:cubicBezTo>
                  <a:pt x="244550" y="824380"/>
                  <a:pt x="49703" y="483049"/>
                  <a:pt x="5450" y="95964"/>
                </a:cubicBezTo>
                <a:lnTo>
                  <a:pt x="0" y="0"/>
                </a:lnTo>
                <a:close/>
              </a:path>
            </a:pathLst>
          </a:custGeom>
          <a:gradFill flip="none" rotWithShape="1">
            <a:gsLst>
              <a:gs pos="0">
                <a:srgbClr val="008BD3"/>
              </a:gs>
              <a:gs pos="100000">
                <a:srgbClr val="008BD3">
                  <a:alpha val="18000"/>
                </a:srgbClr>
              </a:gs>
            </a:gsLst>
            <a:lin ang="6000000" scaled="0"/>
            <a:tileRect/>
          </a:gradFill>
          <a:ln w="25400" cap="flat" cmpd="sng" algn="ctr">
            <a:noFill/>
            <a:prstDash val="solid"/>
          </a:ln>
          <a:effectLst/>
        </p:spPr>
        <p:txBody>
          <a:bodyPr wrap="square" rtlCol="0" anchor="ctr">
            <a:noAutofit/>
          </a:bodyP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Segoe UI"/>
              <a:ea typeface="+mn-ea"/>
              <a:cs typeface="+mn-cs"/>
            </a:endParaRPr>
          </a:p>
        </p:txBody>
      </p:sp>
      <p:grpSp>
        <p:nvGrpSpPr>
          <p:cNvPr id="32" name="Group 31">
            <a:extLst>
              <a:ext uri="{FF2B5EF4-FFF2-40B4-BE49-F238E27FC236}">
                <a16:creationId xmlns:a16="http://schemas.microsoft.com/office/drawing/2014/main" id="{1447A5EB-4D0B-2EC9-BF35-A34C5D5B8EEA}"/>
              </a:ext>
            </a:extLst>
          </p:cNvPr>
          <p:cNvGrpSpPr/>
          <p:nvPr userDrawn="1"/>
        </p:nvGrpSpPr>
        <p:grpSpPr>
          <a:xfrm>
            <a:off x="1957323" y="1270193"/>
            <a:ext cx="1007081" cy="4721778"/>
            <a:chOff x="976156" y="2436721"/>
            <a:chExt cx="622866" cy="2920357"/>
          </a:xfrm>
        </p:grpSpPr>
        <p:sp>
          <p:nvSpPr>
            <p:cNvPr id="33" name="Oval 32">
              <a:extLst>
                <a:ext uri="{FF2B5EF4-FFF2-40B4-BE49-F238E27FC236}">
                  <a16:creationId xmlns:a16="http://schemas.microsoft.com/office/drawing/2014/main" id="{003F74D9-11B9-FA05-72B7-82F3EEF1DE0B}"/>
                </a:ext>
              </a:extLst>
            </p:cNvPr>
            <p:cNvSpPr/>
            <p:nvPr/>
          </p:nvSpPr>
          <p:spPr>
            <a:xfrm rot="16888428" flipV="1">
              <a:off x="-395889" y="3808766"/>
              <a:ext cx="2917042" cy="172951"/>
            </a:xfrm>
            <a:prstGeom prst="ellipse">
              <a:avLst/>
            </a:prstGeom>
            <a:gradFill flip="none" rotWithShape="1">
              <a:gsLst>
                <a:gs pos="0">
                  <a:sysClr val="windowText" lastClr="000000">
                    <a:alpha val="28000"/>
                  </a:sysClr>
                </a:gs>
                <a:gs pos="100000">
                  <a:sysClr val="windowText" lastClr="000000">
                    <a:alpha val="0"/>
                  </a:sysClr>
                </a:gs>
              </a:gsLst>
              <a:path path="shape">
                <a:fillToRect l="50000" t="50000" r="50000" b="50000"/>
              </a:path>
              <a:tileRect/>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endParaRPr>
            </a:p>
          </p:txBody>
        </p:sp>
        <p:sp>
          <p:nvSpPr>
            <p:cNvPr id="34" name="Rectangle 33">
              <a:extLst>
                <a:ext uri="{FF2B5EF4-FFF2-40B4-BE49-F238E27FC236}">
                  <a16:creationId xmlns:a16="http://schemas.microsoft.com/office/drawing/2014/main" id="{BC4026F2-C902-9AAB-79CE-FE5B1019EAD5}"/>
                </a:ext>
              </a:extLst>
            </p:cNvPr>
            <p:cNvSpPr/>
            <p:nvPr/>
          </p:nvSpPr>
          <p:spPr>
            <a:xfrm rot="654318">
              <a:off x="1058890" y="2632274"/>
              <a:ext cx="540132" cy="2724804"/>
            </a:xfrm>
            <a:prstGeom prst="rect">
              <a:avLst/>
            </a:prstGeom>
            <a:solidFill>
              <a:sysClr val="window" lastClr="FFFFFF"/>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Segoe UI"/>
                <a:ea typeface="+mn-ea"/>
                <a:cs typeface="+mn-cs"/>
              </a:endParaRPr>
            </a:p>
          </p:txBody>
        </p:sp>
      </p:grpSp>
      <p:sp>
        <p:nvSpPr>
          <p:cNvPr id="35" name="Parallelogram 34">
            <a:extLst>
              <a:ext uri="{FF2B5EF4-FFF2-40B4-BE49-F238E27FC236}">
                <a16:creationId xmlns:a16="http://schemas.microsoft.com/office/drawing/2014/main" id="{22A6DCB8-C93D-906A-7ACC-E433F34B0FFF}"/>
              </a:ext>
            </a:extLst>
          </p:cNvPr>
          <p:cNvSpPr/>
          <p:nvPr userDrawn="1"/>
        </p:nvSpPr>
        <p:spPr>
          <a:xfrm>
            <a:off x="1709330" y="2599613"/>
            <a:ext cx="2848816" cy="3080711"/>
          </a:xfrm>
          <a:prstGeom prst="parallelogram">
            <a:avLst>
              <a:gd name="adj" fmla="val 20882"/>
            </a:avLst>
          </a:prstGeom>
          <a:gradFill flip="none" rotWithShape="1">
            <a:gsLst>
              <a:gs pos="0">
                <a:srgbClr val="008BD3"/>
              </a:gs>
              <a:gs pos="74000">
                <a:srgbClr val="0258AD"/>
              </a:gs>
            </a:gsLst>
            <a:lin ang="6000000" scaled="0"/>
            <a:tileRect/>
          </a:gra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Segoe UI"/>
              <a:ea typeface="+mn-ea"/>
              <a:cs typeface="+mn-cs"/>
            </a:endParaRPr>
          </a:p>
        </p:txBody>
      </p:sp>
      <p:sp>
        <p:nvSpPr>
          <p:cNvPr id="36" name="Freeform: Shape 35">
            <a:extLst>
              <a:ext uri="{FF2B5EF4-FFF2-40B4-BE49-F238E27FC236}">
                <a16:creationId xmlns:a16="http://schemas.microsoft.com/office/drawing/2014/main" id="{1BE263E0-0981-E818-A0EA-EB7DA2167A4C}"/>
              </a:ext>
            </a:extLst>
          </p:cNvPr>
          <p:cNvSpPr/>
          <p:nvPr userDrawn="1"/>
        </p:nvSpPr>
        <p:spPr>
          <a:xfrm>
            <a:off x="2181718" y="2599613"/>
            <a:ext cx="2289989" cy="956263"/>
          </a:xfrm>
          <a:custGeom>
            <a:avLst/>
            <a:gdLst>
              <a:gd name="connsiteX0" fmla="*/ 122503 w 2289989"/>
              <a:gd name="connsiteY0" fmla="*/ 0 h 956263"/>
              <a:gd name="connsiteX1" fmla="*/ 2289989 w 2289989"/>
              <a:gd name="connsiteY1" fmla="*/ 0 h 956263"/>
              <a:gd name="connsiteX2" fmla="*/ 2268056 w 2289989"/>
              <a:gd name="connsiteY2" fmla="*/ 59923 h 956263"/>
              <a:gd name="connsiteX3" fmla="*/ 915793 w 2289989"/>
              <a:gd name="connsiteY3" fmla="*/ 956263 h 956263"/>
              <a:gd name="connsiteX4" fmla="*/ 95247 w 2289989"/>
              <a:gd name="connsiteY4" fmla="*/ 705621 h 956263"/>
              <a:gd name="connsiteX5" fmla="*/ 0 w 2289989"/>
              <a:gd name="connsiteY5" fmla="*/ 634397 h 956263"/>
              <a:gd name="connsiteX6" fmla="*/ 122503 w 2289989"/>
              <a:gd name="connsiteY6" fmla="*/ 0 h 95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9989" h="956263">
                <a:moveTo>
                  <a:pt x="122503" y="0"/>
                </a:moveTo>
                <a:lnTo>
                  <a:pt x="2289989" y="0"/>
                </a:lnTo>
                <a:lnTo>
                  <a:pt x="2268056" y="59923"/>
                </a:lnTo>
                <a:cubicBezTo>
                  <a:pt x="2045264" y="586665"/>
                  <a:pt x="1523691" y="956263"/>
                  <a:pt x="915793" y="956263"/>
                </a:cubicBezTo>
                <a:cubicBezTo>
                  <a:pt x="611844" y="956263"/>
                  <a:pt x="329477" y="863864"/>
                  <a:pt x="95247" y="705621"/>
                </a:cubicBezTo>
                <a:lnTo>
                  <a:pt x="0" y="634397"/>
                </a:lnTo>
                <a:lnTo>
                  <a:pt x="122503" y="0"/>
                </a:lnTo>
                <a:close/>
              </a:path>
            </a:pathLst>
          </a:custGeom>
          <a:gradFill flip="none" rotWithShape="1">
            <a:gsLst>
              <a:gs pos="9000">
                <a:srgbClr val="008BD3">
                  <a:alpha val="45000"/>
                </a:srgbClr>
              </a:gs>
              <a:gs pos="100000">
                <a:srgbClr val="008BD3"/>
              </a:gs>
            </a:gsLst>
            <a:lin ang="6000000" scaled="0"/>
            <a:tileRect/>
          </a:gradFill>
          <a:ln w="25400" cap="flat" cmpd="sng" algn="ctr">
            <a:noFill/>
            <a:prstDash val="solid"/>
          </a:ln>
          <a:effectLst/>
        </p:spPr>
        <p:txBody>
          <a:bodyPr wrap="square" rtlCol="0" anchor="ctr">
            <a:noAutofit/>
          </a:bodyP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300869150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509FC1E-E790-2633-3145-B298326389A1}"/>
              </a:ext>
            </a:extLst>
          </p:cNvPr>
          <p:cNvSpPr/>
          <p:nvPr userDrawn="1"/>
        </p:nvSpPr>
        <p:spPr>
          <a:xfrm>
            <a:off x="0" y="5953539"/>
            <a:ext cx="12192000" cy="9044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C28F670F-314A-B750-31CA-66CF7381417B}"/>
              </a:ext>
            </a:extLst>
          </p:cNvPr>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colorTemperature colorTemp="5300"/>
                    </a14:imgEffect>
                    <a14:imgEffect>
                      <a14:brightnessContrast bright="-20000" contrast="-40000"/>
                    </a14:imgEffect>
                  </a14:imgLayer>
                </a14:imgProps>
              </a:ext>
              <a:ext uri="{28A0092B-C50C-407E-A947-70E740481C1C}">
                <a14:useLocalDpi xmlns:a14="http://schemas.microsoft.com/office/drawing/2010/main"/>
              </a:ext>
            </a:extLst>
          </a:blip>
          <a:srcRect t="48873" r="13106" b="9658"/>
          <a:stretch/>
        </p:blipFill>
        <p:spPr>
          <a:xfrm>
            <a:off x="0" y="1811488"/>
            <a:ext cx="12192000" cy="4093305"/>
          </a:xfrm>
          <a:prstGeom prst="rect">
            <a:avLst/>
          </a:prstGeom>
        </p:spPr>
      </p:pic>
      <p:sp>
        <p:nvSpPr>
          <p:cNvPr id="3" name="Rectangle 2">
            <a:extLst>
              <a:ext uri="{FF2B5EF4-FFF2-40B4-BE49-F238E27FC236}">
                <a16:creationId xmlns:a16="http://schemas.microsoft.com/office/drawing/2014/main" id="{BFF38C04-1D2C-4FD6-4DAB-8C921B4C5B31}"/>
              </a:ext>
            </a:extLst>
          </p:cNvPr>
          <p:cNvSpPr/>
          <p:nvPr userDrawn="1"/>
        </p:nvSpPr>
        <p:spPr>
          <a:xfrm>
            <a:off x="0" y="1811488"/>
            <a:ext cx="12192000" cy="4093305"/>
          </a:xfrm>
          <a:prstGeom prst="rect">
            <a:avLst/>
          </a:prstGeom>
          <a:solidFill>
            <a:srgbClr val="0070C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88C38F6-231D-F54C-21B2-02227160F9EA}"/>
              </a:ext>
            </a:extLst>
          </p:cNvPr>
          <p:cNvSpPr txBox="1"/>
          <p:nvPr userDrawn="1"/>
        </p:nvSpPr>
        <p:spPr>
          <a:xfrm>
            <a:off x="639681" y="6537838"/>
            <a:ext cx="1636571" cy="246221"/>
          </a:xfrm>
          <a:prstGeom prst="rect">
            <a:avLst/>
          </a:prstGeom>
          <a:noFill/>
        </p:spPr>
        <p:txBody>
          <a:bodyPr wrap="square" rtlCol="0">
            <a:spAutoFit/>
          </a:bodyPr>
          <a:lstStyle/>
          <a:p>
            <a:pPr algn="ctr"/>
            <a:r>
              <a:rPr lang="en-US" sz="1000">
                <a:solidFill>
                  <a:schemeClr val="tx1"/>
                </a:solidFill>
                <a:latin typeface="Calibri Light"/>
              </a:rPr>
              <a:t>CONFIDENTIAL RESTRICTED</a:t>
            </a:r>
            <a:endParaRPr lang="en-IN" sz="1000">
              <a:solidFill>
                <a:schemeClr val="tx1"/>
              </a:solidFill>
              <a:latin typeface="Calibri Light"/>
            </a:endParaRPr>
          </a:p>
        </p:txBody>
      </p:sp>
      <p:sp>
        <p:nvSpPr>
          <p:cNvPr id="7" name="TextBox 6">
            <a:extLst>
              <a:ext uri="{FF2B5EF4-FFF2-40B4-BE49-F238E27FC236}">
                <a16:creationId xmlns:a16="http://schemas.microsoft.com/office/drawing/2014/main" id="{1E8C203F-8031-A85B-13DF-84DF453CFA1E}"/>
              </a:ext>
            </a:extLst>
          </p:cNvPr>
          <p:cNvSpPr txBox="1"/>
          <p:nvPr userDrawn="1"/>
        </p:nvSpPr>
        <p:spPr>
          <a:xfrm>
            <a:off x="4530765" y="6537838"/>
            <a:ext cx="5169826" cy="261610"/>
          </a:xfrm>
          <a:prstGeom prst="rect">
            <a:avLst/>
          </a:prstGeom>
          <a:noFill/>
        </p:spPr>
        <p:txBody>
          <a:bodyPr wrap="square" rtlCol="0">
            <a:spAutoFit/>
          </a:bodyPr>
          <a:lstStyle/>
          <a:p>
            <a:pPr algn="ctr"/>
            <a:r>
              <a:rPr lang="en-US" sz="1100">
                <a:solidFill>
                  <a:schemeClr val="tx1"/>
                </a:solidFill>
                <a:latin typeface="Calibri Light"/>
              </a:rPr>
              <a:t>2400 Meadowbrook Parkway, Duluth, GA 30096 | www.innovasolutions.com</a:t>
            </a:r>
            <a:endParaRPr lang="en-IN" sz="1100">
              <a:solidFill>
                <a:schemeClr val="tx1"/>
              </a:solidFill>
              <a:latin typeface="Calibri Light"/>
            </a:endParaRPr>
          </a:p>
        </p:txBody>
      </p:sp>
      <p:pic>
        <p:nvPicPr>
          <p:cNvPr id="9" name="Picture 8" descr="Logo&#10;&#10;Description automatically generated">
            <a:extLst>
              <a:ext uri="{FF2B5EF4-FFF2-40B4-BE49-F238E27FC236}">
                <a16:creationId xmlns:a16="http://schemas.microsoft.com/office/drawing/2014/main" id="{1AD529F6-F3BA-D91D-9246-89AB82AEF1E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78791" y="189550"/>
            <a:ext cx="1527313" cy="1527313"/>
          </a:xfrm>
          <a:prstGeom prst="rect">
            <a:avLst/>
          </a:prstGeom>
        </p:spPr>
      </p:pic>
      <p:sp>
        <p:nvSpPr>
          <p:cNvPr id="11" name="Subtitle 2">
            <a:extLst>
              <a:ext uri="{FF2B5EF4-FFF2-40B4-BE49-F238E27FC236}">
                <a16:creationId xmlns:a16="http://schemas.microsoft.com/office/drawing/2014/main" id="{94B611A8-6D97-D466-0E69-0BE82D30A950}"/>
              </a:ext>
            </a:extLst>
          </p:cNvPr>
          <p:cNvSpPr>
            <a:spLocks noGrp="1"/>
          </p:cNvSpPr>
          <p:nvPr>
            <p:ph type="subTitle" idx="13" hasCustomPrompt="1"/>
          </p:nvPr>
        </p:nvSpPr>
        <p:spPr>
          <a:xfrm>
            <a:off x="537455" y="896593"/>
            <a:ext cx="7271867" cy="328544"/>
          </a:xfrm>
          <a:prstGeom prst="rect">
            <a:avLst/>
          </a:prstGeom>
        </p:spPr>
        <p:txBody>
          <a:bodyPr anchor="ctr"/>
          <a:lstStyle>
            <a:lvl1pPr marL="0" indent="0" algn="l">
              <a:buNone/>
              <a:defRPr sz="2400">
                <a:solidFill>
                  <a:schemeClr val="tx1">
                    <a:lumMod val="50000"/>
                    <a:lumOff val="50000"/>
                  </a:schemeClr>
                </a:solidFill>
                <a:latin typeface="Roboto Light" panose="02000000000000000000" pitchFamily="2" charset="0"/>
                <a:ea typeface="Roboto Light"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subtitle style</a:t>
            </a:r>
          </a:p>
        </p:txBody>
      </p:sp>
      <p:sp>
        <p:nvSpPr>
          <p:cNvPr id="14" name="Slide Number Placeholder 4">
            <a:extLst>
              <a:ext uri="{FF2B5EF4-FFF2-40B4-BE49-F238E27FC236}">
                <a16:creationId xmlns:a16="http://schemas.microsoft.com/office/drawing/2014/main" id="{C5374F27-49D2-1786-5AA1-2E0B139D42DB}"/>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spTree>
    <p:extLst>
      <p:ext uri="{BB962C8B-B14F-4D97-AF65-F5344CB8AC3E}">
        <p14:creationId xmlns:p14="http://schemas.microsoft.com/office/powerpoint/2010/main" val="31602651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2_Title Only">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7" name="Text Placeholder 9"/>
          <p:cNvSpPr>
            <a:spLocks noGrp="1"/>
          </p:cNvSpPr>
          <p:nvPr>
            <p:ph type="body" sz="quarter" idx="13" hasCustomPrompt="1"/>
          </p:nvPr>
        </p:nvSpPr>
        <p:spPr>
          <a:xfrm>
            <a:off x="537455" y="907689"/>
            <a:ext cx="10972800" cy="508000"/>
          </a:xfrm>
          <a:prstGeom prst="rect">
            <a:avLst/>
          </a:prstGeom>
        </p:spPr>
        <p:txBody>
          <a:bodyPr>
            <a:noAutofit/>
          </a:bodyPr>
          <a:lstStyle>
            <a:lvl1pPr marL="0" indent="0">
              <a:buNone/>
              <a:defRPr sz="1867">
                <a:solidFill>
                  <a:schemeClr val="bg1"/>
                </a:solidFill>
                <a:latin typeface="Roboto Light" panose="02000000000000000000" pitchFamily="2" charset="0"/>
                <a:ea typeface="Roboto Light" panose="02000000000000000000" pitchFamily="2" charset="0"/>
              </a:defRPr>
            </a:lvl1pPr>
          </a:lstStyle>
          <a:p>
            <a:pPr lvl="0"/>
            <a:r>
              <a:rPr lang="en-US"/>
              <a:t>Subtitle</a:t>
            </a:r>
          </a:p>
        </p:txBody>
      </p:sp>
      <p:sp>
        <p:nvSpPr>
          <p:cNvPr id="2" name="Freeform: Shape 1">
            <a:extLst>
              <a:ext uri="{FF2B5EF4-FFF2-40B4-BE49-F238E27FC236}">
                <a16:creationId xmlns:a16="http://schemas.microsoft.com/office/drawing/2014/main" id="{09613417-F961-BC4F-1BC3-6444AFEF2887}"/>
              </a:ext>
            </a:extLst>
          </p:cNvPr>
          <p:cNvSpPr/>
          <p:nvPr userDrawn="1"/>
        </p:nvSpPr>
        <p:spPr>
          <a:xfrm>
            <a:off x="-407296" y="6237312"/>
            <a:ext cx="6493092" cy="648072"/>
          </a:xfrm>
          <a:custGeom>
            <a:avLst/>
            <a:gdLst>
              <a:gd name="connsiteX0" fmla="*/ 1438666 w 1507772"/>
              <a:gd name="connsiteY0" fmla="*/ 245013 h 251295"/>
              <a:gd name="connsiteX1" fmla="*/ 94236 w 1507772"/>
              <a:gd name="connsiteY1" fmla="*/ 245013 h 251295"/>
              <a:gd name="connsiteX2" fmla="*/ 94236 w 1507772"/>
              <a:gd name="connsiteY2" fmla="*/ 94236 h 251295"/>
              <a:gd name="connsiteX3" fmla="*/ 1287889 w 1507772"/>
              <a:gd name="connsiteY3" fmla="*/ 94236 h 251295"/>
            </a:gdLst>
            <a:ahLst/>
            <a:cxnLst>
              <a:cxn ang="0">
                <a:pos x="connsiteX0" y="connsiteY0"/>
              </a:cxn>
              <a:cxn ang="0">
                <a:pos x="connsiteX1" y="connsiteY1"/>
              </a:cxn>
              <a:cxn ang="0">
                <a:pos x="connsiteX2" y="connsiteY2"/>
              </a:cxn>
              <a:cxn ang="0">
                <a:pos x="connsiteX3" y="connsiteY3"/>
              </a:cxn>
            </a:cxnLst>
            <a:rect l="l" t="t" r="r" b="b"/>
            <a:pathLst>
              <a:path w="1507772" h="251295">
                <a:moveTo>
                  <a:pt x="1438666" y="245013"/>
                </a:moveTo>
                <a:lnTo>
                  <a:pt x="94236" y="245013"/>
                </a:lnTo>
                <a:lnTo>
                  <a:pt x="94236" y="94236"/>
                </a:lnTo>
                <a:lnTo>
                  <a:pt x="1287889" y="94236"/>
                </a:lnTo>
                <a:close/>
              </a:path>
            </a:pathLst>
          </a:custGeom>
          <a:solidFill>
            <a:srgbClr val="0072CE"/>
          </a:solidFill>
          <a:ln w="9525"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4B8B77FC-8B0F-BD9C-8738-08886EE9CCD0}"/>
              </a:ext>
            </a:extLst>
          </p:cNvPr>
          <p:cNvSpPr txBox="1"/>
          <p:nvPr userDrawn="1"/>
        </p:nvSpPr>
        <p:spPr>
          <a:xfrm>
            <a:off x="6606300" y="6545959"/>
            <a:ext cx="4891706" cy="261610"/>
          </a:xfrm>
          <a:prstGeom prst="rect">
            <a:avLst/>
          </a:prstGeom>
          <a:noFill/>
        </p:spPr>
        <p:txBody>
          <a:bodyPr wrap="square" rtlCol="0">
            <a:spAutoFit/>
          </a:bodyPr>
          <a:lstStyle/>
          <a:p>
            <a:pPr algn="r"/>
            <a:r>
              <a:rPr lang="en-US" sz="1100">
                <a:solidFill>
                  <a:schemeClr val="bg1"/>
                </a:solidFill>
                <a:latin typeface="Calibri Light"/>
              </a:rPr>
              <a:t>2400 Meadowbrook Parkway, Duluth, GA 30096 | www.innovasolutions.com</a:t>
            </a:r>
            <a:endParaRPr lang="en-IN" sz="1100">
              <a:solidFill>
                <a:schemeClr val="bg1"/>
              </a:solidFill>
              <a:latin typeface="Calibri Light"/>
            </a:endParaRPr>
          </a:p>
        </p:txBody>
      </p:sp>
      <p:sp>
        <p:nvSpPr>
          <p:cNvPr id="9" name="TextBox 8">
            <a:extLst>
              <a:ext uri="{FF2B5EF4-FFF2-40B4-BE49-F238E27FC236}">
                <a16:creationId xmlns:a16="http://schemas.microsoft.com/office/drawing/2014/main" id="{76AEB309-BC58-AF09-066A-4889FEC365D6}"/>
              </a:ext>
            </a:extLst>
          </p:cNvPr>
          <p:cNvSpPr txBox="1"/>
          <p:nvPr userDrawn="1"/>
        </p:nvSpPr>
        <p:spPr>
          <a:xfrm>
            <a:off x="30119" y="6561348"/>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pic>
        <p:nvPicPr>
          <p:cNvPr id="3" name="Picture 2" descr="Logo, company name&#10;&#10;Description automatically generated">
            <a:extLst>
              <a:ext uri="{FF2B5EF4-FFF2-40B4-BE49-F238E27FC236}">
                <a16:creationId xmlns:a16="http://schemas.microsoft.com/office/drawing/2014/main" id="{6CE88674-BFFB-E040-ED85-1D7614EBE59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02560" y="151285"/>
            <a:ext cx="933727" cy="368602"/>
          </a:xfrm>
          <a:prstGeom prst="rect">
            <a:avLst/>
          </a:prstGeom>
        </p:spPr>
      </p:pic>
      <p:sp>
        <p:nvSpPr>
          <p:cNvPr id="12" name="Slide Number Placeholder 4">
            <a:extLst>
              <a:ext uri="{FF2B5EF4-FFF2-40B4-BE49-F238E27FC236}">
                <a16:creationId xmlns:a16="http://schemas.microsoft.com/office/drawing/2014/main" id="{89CF9829-4972-B763-8ED5-FFCF4A0BAAB5}"/>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sp>
        <p:nvSpPr>
          <p:cNvPr id="13" name="Slide Number Placeholder 4">
            <a:extLst>
              <a:ext uri="{FF2B5EF4-FFF2-40B4-BE49-F238E27FC236}">
                <a16:creationId xmlns:a16="http://schemas.microsoft.com/office/drawing/2014/main" id="{D2F1F7A0-2D27-48A0-BB1B-82A5CF8DB249}"/>
              </a:ext>
            </a:extLst>
          </p:cNvPr>
          <p:cNvSpPr txBox="1">
            <a:spLocks/>
          </p:cNvSpPr>
          <p:nvPr userDrawn="1"/>
        </p:nvSpPr>
        <p:spPr>
          <a:xfrm>
            <a:off x="11644548" y="6481583"/>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solidFill>
                  <a:schemeClr val="bg1"/>
                </a:solidFill>
              </a:rPr>
              <a:pPr/>
              <a:t>‹#›</a:t>
            </a:fld>
            <a:endParaRPr lang="en-US">
              <a:solidFill>
                <a:schemeClr val="bg1"/>
              </a:solidFill>
            </a:endParaRPr>
          </a:p>
        </p:txBody>
      </p:sp>
    </p:spTree>
    <p:extLst>
      <p:ext uri="{BB962C8B-B14F-4D97-AF65-F5344CB8AC3E}">
        <p14:creationId xmlns:p14="http://schemas.microsoft.com/office/powerpoint/2010/main" val="155399904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C0B0CC6-8F01-C616-7F35-154206D54F05}"/>
              </a:ext>
            </a:extLst>
          </p:cNvPr>
          <p:cNvSpPr/>
          <p:nvPr userDrawn="1"/>
        </p:nvSpPr>
        <p:spPr>
          <a:xfrm>
            <a:off x="-407296" y="6237312"/>
            <a:ext cx="6493092" cy="648072"/>
          </a:xfrm>
          <a:custGeom>
            <a:avLst/>
            <a:gdLst>
              <a:gd name="connsiteX0" fmla="*/ 1438666 w 1507772"/>
              <a:gd name="connsiteY0" fmla="*/ 245013 h 251295"/>
              <a:gd name="connsiteX1" fmla="*/ 94236 w 1507772"/>
              <a:gd name="connsiteY1" fmla="*/ 245013 h 251295"/>
              <a:gd name="connsiteX2" fmla="*/ 94236 w 1507772"/>
              <a:gd name="connsiteY2" fmla="*/ 94236 h 251295"/>
              <a:gd name="connsiteX3" fmla="*/ 1287889 w 1507772"/>
              <a:gd name="connsiteY3" fmla="*/ 94236 h 251295"/>
            </a:gdLst>
            <a:ahLst/>
            <a:cxnLst>
              <a:cxn ang="0">
                <a:pos x="connsiteX0" y="connsiteY0"/>
              </a:cxn>
              <a:cxn ang="0">
                <a:pos x="connsiteX1" y="connsiteY1"/>
              </a:cxn>
              <a:cxn ang="0">
                <a:pos x="connsiteX2" y="connsiteY2"/>
              </a:cxn>
              <a:cxn ang="0">
                <a:pos x="connsiteX3" y="connsiteY3"/>
              </a:cxn>
            </a:cxnLst>
            <a:rect l="l" t="t" r="r" b="b"/>
            <a:pathLst>
              <a:path w="1507772" h="251295">
                <a:moveTo>
                  <a:pt x="1438666" y="245013"/>
                </a:moveTo>
                <a:lnTo>
                  <a:pt x="94236" y="245013"/>
                </a:lnTo>
                <a:lnTo>
                  <a:pt x="94236" y="94236"/>
                </a:lnTo>
                <a:lnTo>
                  <a:pt x="1287889" y="94236"/>
                </a:lnTo>
                <a:close/>
              </a:path>
            </a:pathLst>
          </a:custGeom>
          <a:solidFill>
            <a:srgbClr val="0072CE"/>
          </a:solidFill>
          <a:ln w="9525"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0CB69DBF-3E5D-95EB-49C9-0156EA6CEA0D}"/>
              </a:ext>
            </a:extLst>
          </p:cNvPr>
          <p:cNvSpPr txBox="1"/>
          <p:nvPr userDrawn="1"/>
        </p:nvSpPr>
        <p:spPr>
          <a:xfrm>
            <a:off x="6606300" y="6545959"/>
            <a:ext cx="4891706" cy="261610"/>
          </a:xfrm>
          <a:prstGeom prst="rect">
            <a:avLst/>
          </a:prstGeom>
          <a:noFill/>
        </p:spPr>
        <p:txBody>
          <a:bodyPr wrap="square" rtlCol="0">
            <a:spAutoFit/>
          </a:bodyPr>
          <a:lstStyle/>
          <a:p>
            <a:pPr algn="r"/>
            <a:r>
              <a:rPr lang="en-US" sz="1100">
                <a:latin typeface="Calibri Light"/>
              </a:rPr>
              <a:t>2400 Meadowbrook Parkway, Duluth, GA 30096 | www.innovasolutions.com</a:t>
            </a:r>
            <a:endParaRPr lang="en-IN" sz="1100">
              <a:latin typeface="Calibri Light"/>
            </a:endParaRPr>
          </a:p>
        </p:txBody>
      </p:sp>
      <p:sp>
        <p:nvSpPr>
          <p:cNvPr id="10" name="TextBox 9">
            <a:extLst>
              <a:ext uri="{FF2B5EF4-FFF2-40B4-BE49-F238E27FC236}">
                <a16:creationId xmlns:a16="http://schemas.microsoft.com/office/drawing/2014/main" id="{EAA52E02-C63B-E067-1892-725BDC579D5B}"/>
              </a:ext>
            </a:extLst>
          </p:cNvPr>
          <p:cNvSpPr txBox="1"/>
          <p:nvPr userDrawn="1"/>
        </p:nvSpPr>
        <p:spPr>
          <a:xfrm>
            <a:off x="30119" y="6561348"/>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pic>
        <p:nvPicPr>
          <p:cNvPr id="2" name="Picture 1" descr="Logo&#10;&#10;Description automatically generated">
            <a:extLst>
              <a:ext uri="{FF2B5EF4-FFF2-40B4-BE49-F238E27FC236}">
                <a16:creationId xmlns:a16="http://schemas.microsoft.com/office/drawing/2014/main" id="{290B9E4F-DCB9-7075-101D-4A470F54016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
        <p:nvSpPr>
          <p:cNvPr id="6" name="Slide Number Placeholder 4">
            <a:extLst>
              <a:ext uri="{FF2B5EF4-FFF2-40B4-BE49-F238E27FC236}">
                <a16:creationId xmlns:a16="http://schemas.microsoft.com/office/drawing/2014/main" id="{AFA00CD7-1FFB-9577-159E-42908AA79E0C}"/>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spTree>
    <p:extLst>
      <p:ext uri="{BB962C8B-B14F-4D97-AF65-F5344CB8AC3E}">
        <p14:creationId xmlns:p14="http://schemas.microsoft.com/office/powerpoint/2010/main" val="31631364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Caption">
    <p:spTree>
      <p:nvGrpSpPr>
        <p:cNvPr id="1" name=""/>
        <p:cNvGrpSpPr/>
        <p:nvPr/>
      </p:nvGrpSpPr>
      <p:grpSpPr>
        <a:xfrm>
          <a:off x="0" y="0"/>
          <a:ext cx="0" cy="0"/>
          <a:chOff x="0" y="0"/>
          <a:chExt cx="0" cy="0"/>
        </a:xfrm>
      </p:grpSpPr>
      <p:sp>
        <p:nvSpPr>
          <p:cNvPr id="4" name="Freeform 3"/>
          <p:cNvSpPr/>
          <p:nvPr/>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2" name="Title 1"/>
          <p:cNvSpPr>
            <a:spLocks noGrp="1"/>
          </p:cNvSpPr>
          <p:nvPr>
            <p:ph type="title"/>
          </p:nvPr>
        </p:nvSpPr>
        <p:spPr>
          <a:xfrm>
            <a:off x="640080" y="365125"/>
            <a:ext cx="9509760" cy="914400"/>
          </a:xfrm>
          <a:prstGeom prst="rect">
            <a:avLst/>
          </a:prstGeom>
        </p:spPr>
        <p:txBody>
          <a:bodyPr lIns="0" tIns="0" rIns="0" bIns="0">
            <a:normAutofit/>
          </a:bodyPr>
          <a:lstStyle>
            <a:lvl1pPr algn="l" defTabSz="914377" rtl="0" eaLnBrk="1" latinLnBrk="0" hangingPunct="1">
              <a:lnSpc>
                <a:spcPct val="90000"/>
              </a:lnSpc>
              <a:spcBef>
                <a:spcPct val="0"/>
              </a:spcBef>
              <a:buNone/>
              <a:defRPr lang="en-US" sz="3000" kern="1200" spc="-150" dirty="0">
                <a:solidFill>
                  <a:srgbClr val="002060"/>
                </a:solidFill>
                <a:latin typeface="+mj-lt"/>
                <a:ea typeface="+mj-ea"/>
                <a:cs typeface="+mj-cs"/>
              </a:defRPr>
            </a:lvl1pPr>
          </a:lstStyle>
          <a:p>
            <a:r>
              <a:rPr lang="en-US"/>
              <a:t>Click to edit Master title style</a:t>
            </a:r>
          </a:p>
        </p:txBody>
      </p:sp>
      <p:sp>
        <p:nvSpPr>
          <p:cNvPr id="12" name="Rectangle 11">
            <a:extLst>
              <a:ext uri="{FF2B5EF4-FFF2-40B4-BE49-F238E27FC236}">
                <a16:creationId xmlns:a16="http://schemas.microsoft.com/office/drawing/2014/main" id="{FB5CF25D-5C46-2C52-2D74-9940990B960B}"/>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grpSp>
        <p:nvGrpSpPr>
          <p:cNvPr id="13" name="Group 12">
            <a:extLst>
              <a:ext uri="{FF2B5EF4-FFF2-40B4-BE49-F238E27FC236}">
                <a16:creationId xmlns:a16="http://schemas.microsoft.com/office/drawing/2014/main" id="{C4657391-8D27-20B2-BA35-C85F1ACFAB0C}"/>
              </a:ext>
            </a:extLst>
          </p:cNvPr>
          <p:cNvGrpSpPr/>
          <p:nvPr userDrawn="1"/>
        </p:nvGrpSpPr>
        <p:grpSpPr>
          <a:xfrm>
            <a:off x="10241280" y="365760"/>
            <a:ext cx="1371600" cy="450929"/>
            <a:chOff x="10241280" y="365760"/>
            <a:chExt cx="1371600" cy="450929"/>
          </a:xfrm>
        </p:grpSpPr>
        <p:grpSp>
          <p:nvGrpSpPr>
            <p:cNvPr id="14" name="Picture 1">
              <a:extLst>
                <a:ext uri="{FF2B5EF4-FFF2-40B4-BE49-F238E27FC236}">
                  <a16:creationId xmlns:a16="http://schemas.microsoft.com/office/drawing/2014/main" id="{1F8B4328-0EB4-AC2E-A559-04DAC833B019}"/>
                </a:ext>
              </a:extLst>
            </p:cNvPr>
            <p:cNvGrpSpPr/>
            <p:nvPr/>
          </p:nvGrpSpPr>
          <p:grpSpPr>
            <a:xfrm>
              <a:off x="10241280" y="458992"/>
              <a:ext cx="1280717" cy="260488"/>
              <a:chOff x="10397324" y="505723"/>
              <a:chExt cx="1000113" cy="203415"/>
            </a:xfrm>
            <a:solidFill>
              <a:srgbClr val="000000"/>
            </a:solidFill>
          </p:grpSpPr>
          <p:grpSp>
            <p:nvGrpSpPr>
              <p:cNvPr id="27" name="Picture 1">
                <a:extLst>
                  <a:ext uri="{FF2B5EF4-FFF2-40B4-BE49-F238E27FC236}">
                    <a16:creationId xmlns:a16="http://schemas.microsoft.com/office/drawing/2014/main" id="{BE34AA45-1EE8-C429-84CF-76B8B2400031}"/>
                  </a:ext>
                </a:extLst>
              </p:cNvPr>
              <p:cNvGrpSpPr/>
              <p:nvPr/>
            </p:nvGrpSpPr>
            <p:grpSpPr>
              <a:xfrm>
                <a:off x="10397324" y="569648"/>
                <a:ext cx="1000113" cy="139491"/>
                <a:chOff x="10397324" y="569648"/>
                <a:chExt cx="1000113" cy="139491"/>
              </a:xfrm>
              <a:solidFill>
                <a:srgbClr val="000000"/>
              </a:solidFill>
            </p:grpSpPr>
            <p:sp>
              <p:nvSpPr>
                <p:cNvPr id="29" name="Freeform: Shape 28">
                  <a:extLst>
                    <a:ext uri="{FF2B5EF4-FFF2-40B4-BE49-F238E27FC236}">
                      <a16:creationId xmlns:a16="http://schemas.microsoft.com/office/drawing/2014/main" id="{91AE62B1-CF56-0890-5F85-3F79B6704412}"/>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171F34E8-4B5C-572E-48F1-C56F37002697}"/>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4455DA50-1440-456D-5E22-0D56ADF92793}"/>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2EA15ABF-1F7A-5D68-1EEE-C1FAD19BCB7C}"/>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6960E045-A158-4F74-19A3-05749D536375}"/>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55ED6FCF-3853-D5EF-AA2C-4D403F0A778C}"/>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a:p>
              </p:txBody>
            </p:sp>
          </p:grpSp>
          <p:sp>
            <p:nvSpPr>
              <p:cNvPr id="28" name="Freeform: Shape 27">
                <a:extLst>
                  <a:ext uri="{FF2B5EF4-FFF2-40B4-BE49-F238E27FC236}">
                    <a16:creationId xmlns:a16="http://schemas.microsoft.com/office/drawing/2014/main" id="{ED5FBC9F-CD2A-0F66-A6D2-AB772DA36D7B}"/>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a:p>
            </p:txBody>
          </p:sp>
        </p:grpSp>
        <p:sp>
          <p:nvSpPr>
            <p:cNvPr id="15" name="Freeform: Shape 14">
              <a:extLst>
                <a:ext uri="{FF2B5EF4-FFF2-40B4-BE49-F238E27FC236}">
                  <a16:creationId xmlns:a16="http://schemas.microsoft.com/office/drawing/2014/main" id="{CC657526-9FD3-3992-CE8D-F4EC3CD7C4B0}"/>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A69D29FC-0052-3459-C38D-850B15497A03}"/>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E94A01F5-E1F6-0B7B-3CA4-8E91D45D8C01}"/>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ABADE44A-D22B-3452-63AA-0525F7EBF40B}"/>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512EF87E-4160-7C05-75B3-46C749D1F0E1}"/>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8FB40AD4-A7F0-6123-8C10-163F19139235}"/>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A18B7008-CC71-185B-4B73-7629A5FED5B4}"/>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7B5BDC72-D4B3-92C0-742F-36C8EEC5A961}"/>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324A4362-BEFD-8502-9CB6-5F8C1D24B267}"/>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A109F7AB-656D-FC52-DFCC-0F04A52EA52A}"/>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21AD9FD4-2D5C-3A73-4A7C-1D19F0599FB1}"/>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AE67BA3D-D0F0-32E5-2885-6DD57ECE9CCB}"/>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a:p>
          </p:txBody>
        </p:sp>
      </p:grpSp>
      <p:sp>
        <p:nvSpPr>
          <p:cNvPr id="3" name="Subtitle 2">
            <a:extLst>
              <a:ext uri="{FF2B5EF4-FFF2-40B4-BE49-F238E27FC236}">
                <a16:creationId xmlns:a16="http://schemas.microsoft.com/office/drawing/2014/main" id="{51772AEA-6D50-BF0C-3E0C-A12FE91CEC42}"/>
              </a:ext>
            </a:extLst>
          </p:cNvPr>
          <p:cNvSpPr>
            <a:spLocks noGrp="1"/>
          </p:cNvSpPr>
          <p:nvPr>
            <p:ph type="subTitle" idx="13"/>
          </p:nvPr>
        </p:nvSpPr>
        <p:spPr>
          <a:xfrm>
            <a:off x="639156" y="1280159"/>
            <a:ext cx="10972800" cy="457200"/>
          </a:xfrm>
          <a:prstGeom prst="rect">
            <a:avLst/>
          </a:prstGeom>
        </p:spPr>
        <p:txBody>
          <a:bodyPr lIns="0" tIns="0" rIns="0" bIns="0"/>
          <a:lstStyle>
            <a:lvl1pPr marL="0" indent="0" algn="l">
              <a:buNone/>
              <a:defRPr sz="1600">
                <a:solidFill>
                  <a:schemeClr val="bg1">
                    <a:lumMod val="50000"/>
                  </a:schemeClr>
                </a:solidFill>
                <a:latin typeface="+mj-lt"/>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Tree>
    <p:extLst>
      <p:ext uri="{BB962C8B-B14F-4D97-AF65-F5344CB8AC3E}">
        <p14:creationId xmlns:p14="http://schemas.microsoft.com/office/powerpoint/2010/main" val="144994129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13" name="Slide Number Placeholder 4">
            <a:extLst>
              <a:ext uri="{FF2B5EF4-FFF2-40B4-BE49-F238E27FC236}">
                <a16:creationId xmlns:a16="http://schemas.microsoft.com/office/drawing/2014/main" id="{D64CA3C6-2AFD-4BA9-4E32-D33C4D6A826B}"/>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solidFill>
                  <a:schemeClr val="bg1"/>
                </a:solidFill>
              </a:rPr>
              <a:pPr/>
              <a:t>‹#›</a:t>
            </a:fld>
            <a:endParaRPr lang="en-US">
              <a:solidFill>
                <a:schemeClr val="bg1"/>
              </a:solidFill>
            </a:endParaRPr>
          </a:p>
        </p:txBody>
      </p:sp>
      <p:pic>
        <p:nvPicPr>
          <p:cNvPr id="14" name="Picture 13" descr="Logo&#10;&#10;Description automatically generated">
            <a:extLst>
              <a:ext uri="{FF2B5EF4-FFF2-40B4-BE49-F238E27FC236}">
                <a16:creationId xmlns:a16="http://schemas.microsoft.com/office/drawing/2014/main" id="{1DC439C6-9E73-6756-1859-8DCEC68A289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
        <p:nvSpPr>
          <p:cNvPr id="15" name="Slide Number Placeholder 4">
            <a:extLst>
              <a:ext uri="{FF2B5EF4-FFF2-40B4-BE49-F238E27FC236}">
                <a16:creationId xmlns:a16="http://schemas.microsoft.com/office/drawing/2014/main" id="{2B19A410-796B-AA64-A1BE-180E4B689302}"/>
              </a:ext>
            </a:extLst>
          </p:cNvPr>
          <p:cNvSpPr txBox="1">
            <a:spLocks/>
          </p:cNvSpPr>
          <p:nvPr userDrawn="1"/>
        </p:nvSpPr>
        <p:spPr>
          <a:xfrm>
            <a:off x="11644548" y="6481583"/>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spTree>
    <p:custDataLst>
      <p:tags r:id="rId1"/>
    </p:custDataLst>
    <p:extLst>
      <p:ext uri="{BB962C8B-B14F-4D97-AF65-F5344CB8AC3E}">
        <p14:creationId xmlns:p14="http://schemas.microsoft.com/office/powerpoint/2010/main" val="40365455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2" name="Picture 1" descr="Logo&#10;&#10;Description automatically generated">
            <a:extLst>
              <a:ext uri="{FF2B5EF4-FFF2-40B4-BE49-F238E27FC236}">
                <a16:creationId xmlns:a16="http://schemas.microsoft.com/office/drawing/2014/main" id="{D58F7C3C-CDD9-A171-30C8-3D919E50D9F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
        <p:nvSpPr>
          <p:cNvPr id="6" name="TextBox 5">
            <a:extLst>
              <a:ext uri="{FF2B5EF4-FFF2-40B4-BE49-F238E27FC236}">
                <a16:creationId xmlns:a16="http://schemas.microsoft.com/office/drawing/2014/main" id="{DDF5F212-7136-04C0-CA7A-15217F45C42B}"/>
              </a:ext>
            </a:extLst>
          </p:cNvPr>
          <p:cNvSpPr txBox="1"/>
          <p:nvPr userDrawn="1"/>
        </p:nvSpPr>
        <p:spPr>
          <a:xfrm>
            <a:off x="-90898" y="6542408"/>
            <a:ext cx="4891706" cy="261610"/>
          </a:xfrm>
          <a:prstGeom prst="rect">
            <a:avLst/>
          </a:prstGeom>
          <a:noFill/>
        </p:spPr>
        <p:txBody>
          <a:bodyPr wrap="square" rtlCol="0">
            <a:spAutoFit/>
          </a:bodyPr>
          <a:lstStyle/>
          <a:p>
            <a:pPr algn="r"/>
            <a:r>
              <a:rPr lang="en-US" sz="1100">
                <a:latin typeface="Calibri Light"/>
              </a:rPr>
              <a:t>2400 Meadowbrook Parkway, Duluth, GA 30096 | www.innovasolutions.com</a:t>
            </a:r>
            <a:endParaRPr lang="en-IN" sz="1100">
              <a:latin typeface="Calibri Light"/>
            </a:endParaRPr>
          </a:p>
        </p:txBody>
      </p:sp>
      <p:grpSp>
        <p:nvGrpSpPr>
          <p:cNvPr id="8" name="Group 7">
            <a:extLst>
              <a:ext uri="{FF2B5EF4-FFF2-40B4-BE49-F238E27FC236}">
                <a16:creationId xmlns:a16="http://schemas.microsoft.com/office/drawing/2014/main" id="{4804991C-71BA-68C2-AF74-668B13966799}"/>
              </a:ext>
            </a:extLst>
          </p:cNvPr>
          <p:cNvGrpSpPr/>
          <p:nvPr userDrawn="1"/>
        </p:nvGrpSpPr>
        <p:grpSpPr>
          <a:xfrm>
            <a:off x="6105939" y="6229806"/>
            <a:ext cx="6493092" cy="648072"/>
            <a:chOff x="-407296" y="6237312"/>
            <a:chExt cx="6493092" cy="648072"/>
          </a:xfrm>
        </p:grpSpPr>
        <p:sp>
          <p:nvSpPr>
            <p:cNvPr id="5" name="Freeform: Shape 4">
              <a:extLst>
                <a:ext uri="{FF2B5EF4-FFF2-40B4-BE49-F238E27FC236}">
                  <a16:creationId xmlns:a16="http://schemas.microsoft.com/office/drawing/2014/main" id="{D9866489-CA72-CED0-1012-938E9609B759}"/>
                </a:ext>
              </a:extLst>
            </p:cNvPr>
            <p:cNvSpPr/>
            <p:nvPr userDrawn="1"/>
          </p:nvSpPr>
          <p:spPr>
            <a:xfrm flipH="1">
              <a:off x="-407296" y="6237312"/>
              <a:ext cx="6493092" cy="648072"/>
            </a:xfrm>
            <a:custGeom>
              <a:avLst/>
              <a:gdLst>
                <a:gd name="connsiteX0" fmla="*/ 1438666 w 1507772"/>
                <a:gd name="connsiteY0" fmla="*/ 245013 h 251295"/>
                <a:gd name="connsiteX1" fmla="*/ 94236 w 1507772"/>
                <a:gd name="connsiteY1" fmla="*/ 245013 h 251295"/>
                <a:gd name="connsiteX2" fmla="*/ 94236 w 1507772"/>
                <a:gd name="connsiteY2" fmla="*/ 94236 h 251295"/>
                <a:gd name="connsiteX3" fmla="*/ 1287889 w 1507772"/>
                <a:gd name="connsiteY3" fmla="*/ 94236 h 251295"/>
              </a:gdLst>
              <a:ahLst/>
              <a:cxnLst>
                <a:cxn ang="0">
                  <a:pos x="connsiteX0" y="connsiteY0"/>
                </a:cxn>
                <a:cxn ang="0">
                  <a:pos x="connsiteX1" y="connsiteY1"/>
                </a:cxn>
                <a:cxn ang="0">
                  <a:pos x="connsiteX2" y="connsiteY2"/>
                </a:cxn>
                <a:cxn ang="0">
                  <a:pos x="connsiteX3" y="connsiteY3"/>
                </a:cxn>
              </a:cxnLst>
              <a:rect l="l" t="t" r="r" b="b"/>
              <a:pathLst>
                <a:path w="1507772" h="251295">
                  <a:moveTo>
                    <a:pt x="1438666" y="245013"/>
                  </a:moveTo>
                  <a:lnTo>
                    <a:pt x="94236" y="245013"/>
                  </a:lnTo>
                  <a:lnTo>
                    <a:pt x="94236" y="94236"/>
                  </a:lnTo>
                  <a:lnTo>
                    <a:pt x="1287889" y="94236"/>
                  </a:lnTo>
                  <a:close/>
                </a:path>
              </a:pathLst>
            </a:custGeom>
            <a:solidFill>
              <a:srgbClr val="0072CE"/>
            </a:solidFill>
            <a:ln w="9525" cap="flat">
              <a:noFill/>
              <a:prstDash val="solid"/>
              <a:miter/>
            </a:ln>
          </p:spPr>
          <p:txBody>
            <a:bodyPr rtlCol="0" anchor="ctr"/>
            <a:lstStyle/>
            <a:p>
              <a:endParaRPr lang="en-US"/>
            </a:p>
          </p:txBody>
        </p:sp>
        <p:sp>
          <p:nvSpPr>
            <p:cNvPr id="7" name="TextBox 6">
              <a:extLst>
                <a:ext uri="{FF2B5EF4-FFF2-40B4-BE49-F238E27FC236}">
                  <a16:creationId xmlns:a16="http://schemas.microsoft.com/office/drawing/2014/main" id="{12EAD8E7-AFD9-6763-2C10-258174AC9D29}"/>
                </a:ext>
              </a:extLst>
            </p:cNvPr>
            <p:cNvSpPr txBox="1"/>
            <p:nvPr userDrawn="1"/>
          </p:nvSpPr>
          <p:spPr>
            <a:xfrm>
              <a:off x="3598267" y="6561348"/>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grpSp>
      <p:sp>
        <p:nvSpPr>
          <p:cNvPr id="13" name="Slide Number Placeholder 4">
            <a:extLst>
              <a:ext uri="{FF2B5EF4-FFF2-40B4-BE49-F238E27FC236}">
                <a16:creationId xmlns:a16="http://schemas.microsoft.com/office/drawing/2014/main" id="{D64CA3C6-2AFD-4BA9-4E32-D33C4D6A826B}"/>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solidFill>
                  <a:schemeClr val="bg1"/>
                </a:solidFill>
              </a:rPr>
              <a:pPr/>
              <a:t>‹#›</a:t>
            </a:fld>
            <a:endParaRPr lang="en-US">
              <a:solidFill>
                <a:schemeClr val="bg1"/>
              </a:solidFill>
            </a:endParaRPr>
          </a:p>
        </p:txBody>
      </p:sp>
    </p:spTree>
    <p:custDataLst>
      <p:tags r:id="rId1"/>
    </p:custDataLst>
    <p:extLst>
      <p:ext uri="{BB962C8B-B14F-4D97-AF65-F5344CB8AC3E}">
        <p14:creationId xmlns:p14="http://schemas.microsoft.com/office/powerpoint/2010/main" val="4817941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4B44B3C-1F57-48EE-BCF2-52637724E090}"/>
              </a:ext>
            </a:extLst>
          </p:cNvPr>
          <p:cNvSpPr>
            <a:spLocks noGrp="1"/>
          </p:cNvSpPr>
          <p:nvPr>
            <p:ph type="pic" sz="quarter" idx="13"/>
          </p:nvPr>
        </p:nvSpPr>
        <p:spPr>
          <a:xfrm>
            <a:off x="766019" y="1556792"/>
            <a:ext cx="4093158" cy="4090386"/>
          </a:xfrm>
          <a:prstGeom prst="ellipse">
            <a:avLst/>
          </a:prstGeom>
          <a:solidFill>
            <a:schemeClr val="bg1">
              <a:lumMod val="95000"/>
            </a:schemeClr>
          </a:solidFill>
        </p:spPr>
        <p:txBody>
          <a:bodyPr anchor="ctr"/>
          <a:lstStyle>
            <a:lvl1pPr marL="0" indent="0" algn="ctr">
              <a:buFontTx/>
              <a:buNone/>
              <a:defRPr/>
            </a:lvl1pPr>
          </a:lstStyle>
          <a:p>
            <a:endParaRPr lang="en-IN"/>
          </a:p>
        </p:txBody>
      </p:sp>
      <p:sp>
        <p:nvSpPr>
          <p:cNvPr id="7" name="Slide Number Placeholder 4">
            <a:extLst>
              <a:ext uri="{FF2B5EF4-FFF2-40B4-BE49-F238E27FC236}">
                <a16:creationId xmlns:a16="http://schemas.microsoft.com/office/drawing/2014/main" id="{85A436ED-4702-8DA9-1070-6903910AC614}"/>
              </a:ext>
            </a:extLst>
          </p:cNvPr>
          <p:cNvSpPr txBox="1">
            <a:spLocks/>
          </p:cNvSpPr>
          <p:nvPr userDrawn="1"/>
        </p:nvSpPr>
        <p:spPr>
          <a:xfrm>
            <a:off x="11645951" y="6242051"/>
            <a:ext cx="399768" cy="501648"/>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grpSp>
        <p:nvGrpSpPr>
          <p:cNvPr id="3" name="Group 2">
            <a:extLst>
              <a:ext uri="{FF2B5EF4-FFF2-40B4-BE49-F238E27FC236}">
                <a16:creationId xmlns:a16="http://schemas.microsoft.com/office/drawing/2014/main" id="{B6D38779-F948-1D1F-FD27-492A3E7A4B3A}"/>
              </a:ext>
            </a:extLst>
          </p:cNvPr>
          <p:cNvGrpSpPr/>
          <p:nvPr userDrawn="1"/>
        </p:nvGrpSpPr>
        <p:grpSpPr>
          <a:xfrm>
            <a:off x="0" y="6331226"/>
            <a:ext cx="12192000" cy="526774"/>
            <a:chOff x="0" y="6331226"/>
            <a:chExt cx="12192000" cy="526774"/>
          </a:xfrm>
        </p:grpSpPr>
        <p:pic>
          <p:nvPicPr>
            <p:cNvPr id="4" name="Picture 3">
              <a:extLst>
                <a:ext uri="{FF2B5EF4-FFF2-40B4-BE49-F238E27FC236}">
                  <a16:creationId xmlns:a16="http://schemas.microsoft.com/office/drawing/2014/main" id="{F1369AB8-4B64-F959-5DF0-6703CF2FFC86}"/>
                </a:ext>
              </a:extLst>
            </p:cNvPr>
            <p:cNvPicPr>
              <a:picLocks noChangeAspect="1"/>
            </p:cNvPicPr>
            <p:nvPr userDrawn="1"/>
          </p:nvPicPr>
          <p:blipFill rotWithShape="1">
            <a:blip r:embed="rId3">
              <a:extLst>
                <a:ext uri="{28A0092B-C50C-407E-A947-70E740481C1C}">
                  <a14:useLocalDpi xmlns:a14="http://schemas.microsoft.com/office/drawing/2010/main"/>
                </a:ext>
              </a:extLst>
            </a:blip>
            <a:srcRect t="92319"/>
            <a:stretch/>
          </p:blipFill>
          <p:spPr>
            <a:xfrm>
              <a:off x="0" y="6331226"/>
              <a:ext cx="12192000" cy="526774"/>
            </a:xfrm>
            <a:prstGeom prst="rect">
              <a:avLst/>
            </a:prstGeom>
          </p:spPr>
        </p:pic>
        <p:sp>
          <p:nvSpPr>
            <p:cNvPr id="9" name="TextBox 8">
              <a:extLst>
                <a:ext uri="{FF2B5EF4-FFF2-40B4-BE49-F238E27FC236}">
                  <a16:creationId xmlns:a16="http://schemas.microsoft.com/office/drawing/2014/main" id="{A266C0FF-0331-A6E1-C913-B529B838E941}"/>
                </a:ext>
              </a:extLst>
            </p:cNvPr>
            <p:cNvSpPr txBox="1"/>
            <p:nvPr userDrawn="1"/>
          </p:nvSpPr>
          <p:spPr>
            <a:xfrm>
              <a:off x="212298" y="6545667"/>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sp>
          <p:nvSpPr>
            <p:cNvPr id="10" name="TextBox 9">
              <a:extLst>
                <a:ext uri="{FF2B5EF4-FFF2-40B4-BE49-F238E27FC236}">
                  <a16:creationId xmlns:a16="http://schemas.microsoft.com/office/drawing/2014/main" id="{4FF81EC4-0BE1-D45F-7FC3-DF914CF57092}"/>
                </a:ext>
              </a:extLst>
            </p:cNvPr>
            <p:cNvSpPr txBox="1"/>
            <p:nvPr userDrawn="1"/>
          </p:nvSpPr>
          <p:spPr>
            <a:xfrm>
              <a:off x="1272209" y="6537838"/>
              <a:ext cx="5785641" cy="261610"/>
            </a:xfrm>
            <a:prstGeom prst="rect">
              <a:avLst/>
            </a:prstGeom>
            <a:noFill/>
          </p:spPr>
          <p:txBody>
            <a:bodyPr wrap="square" rtlCol="0">
              <a:spAutoFit/>
            </a:bodyPr>
            <a:lstStyle/>
            <a:p>
              <a:pPr algn="r"/>
              <a:r>
                <a:rPr lang="en-US" sz="1100">
                  <a:solidFill>
                    <a:schemeClr val="bg1"/>
                  </a:solidFill>
                  <a:latin typeface="Calibri Light"/>
                </a:rPr>
                <a:t>2400 Meadowbrook Parkway, Duluth, GA 30096 | www.innovasolutions.com</a:t>
              </a:r>
              <a:endParaRPr lang="en-IN" sz="1100">
                <a:solidFill>
                  <a:schemeClr val="bg1"/>
                </a:solidFill>
                <a:latin typeface="Calibri Light"/>
              </a:endParaRPr>
            </a:p>
          </p:txBody>
        </p:sp>
      </p:grpSp>
      <p:pic>
        <p:nvPicPr>
          <p:cNvPr id="14" name="Picture 13" descr="Logo&#10;&#10;Description automatically generated">
            <a:extLst>
              <a:ext uri="{FF2B5EF4-FFF2-40B4-BE49-F238E27FC236}">
                <a16:creationId xmlns:a16="http://schemas.microsoft.com/office/drawing/2014/main" id="{FD1E839B-0249-8DCF-4C02-18A93A77DD9C}"/>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Tree>
    <p:custDataLst>
      <p:tags r:id="rId1"/>
    </p:custDataLst>
    <p:extLst>
      <p:ext uri="{BB962C8B-B14F-4D97-AF65-F5344CB8AC3E}">
        <p14:creationId xmlns:p14="http://schemas.microsoft.com/office/powerpoint/2010/main" val="14169564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D55C7E6B-1303-4724-91E6-8B6D32E162E0}"/>
              </a:ext>
            </a:extLst>
          </p:cNvPr>
          <p:cNvSpPr>
            <a:spLocks noGrp="1"/>
          </p:cNvSpPr>
          <p:nvPr>
            <p:ph type="body" sz="quarter" idx="13"/>
          </p:nvPr>
        </p:nvSpPr>
        <p:spPr>
          <a:xfrm>
            <a:off x="537455" y="837653"/>
            <a:ext cx="7448352" cy="365125"/>
          </a:xfrm>
          <a:prstGeom prst="rect">
            <a:avLst/>
          </a:prstGeom>
        </p:spPr>
        <p:txBody>
          <a:bodyPr anchor="ctr">
            <a:noAutofit/>
          </a:bodyPr>
          <a:lstStyle>
            <a:lvl1pPr marL="0" indent="0">
              <a:buFontTx/>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609494" indent="0">
              <a:buFontTx/>
              <a:buNone/>
              <a:defRPr sz="1800">
                <a:latin typeface="Open Sans" panose="020B0606030504020204" pitchFamily="34" charset="0"/>
                <a:ea typeface="Open Sans" panose="020B0606030504020204" pitchFamily="34" charset="0"/>
                <a:cs typeface="Open Sans" panose="020B0606030504020204" pitchFamily="34" charset="0"/>
              </a:defRPr>
            </a:lvl2pPr>
            <a:lvl3pPr marL="1218986" indent="0">
              <a:buFontTx/>
              <a:buNone/>
              <a:defRPr sz="1400">
                <a:latin typeface="Open Sans" panose="020B0606030504020204" pitchFamily="34" charset="0"/>
                <a:ea typeface="Open Sans" panose="020B0606030504020204" pitchFamily="34" charset="0"/>
                <a:cs typeface="Open Sans" panose="020B0606030504020204" pitchFamily="34" charset="0"/>
              </a:defRPr>
            </a:lvl3pPr>
            <a:lvl4pPr marL="1828480" indent="0">
              <a:buFontTx/>
              <a:buNone/>
              <a:defRPr sz="1200">
                <a:latin typeface="Open Sans" panose="020B0606030504020204" pitchFamily="34" charset="0"/>
                <a:ea typeface="Open Sans" panose="020B0606030504020204" pitchFamily="34" charset="0"/>
                <a:cs typeface="Open Sans" panose="020B0606030504020204" pitchFamily="34" charset="0"/>
              </a:defRPr>
            </a:lvl4pPr>
            <a:lvl5pPr marL="2437973" indent="0">
              <a:buFontTx/>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Click to edit Master text styles</a:t>
            </a:r>
            <a:endParaRPr lang="en-IN"/>
          </a:p>
        </p:txBody>
      </p:sp>
      <p:sp>
        <p:nvSpPr>
          <p:cNvPr id="3" name="Rectangle 2">
            <a:extLst>
              <a:ext uri="{FF2B5EF4-FFF2-40B4-BE49-F238E27FC236}">
                <a16:creationId xmlns:a16="http://schemas.microsoft.com/office/drawing/2014/main" id="{46BBEC25-59FC-7D24-BB2D-E47BBF986ACC}"/>
              </a:ext>
            </a:extLst>
          </p:cNvPr>
          <p:cNvSpPr/>
          <p:nvPr userDrawn="1"/>
        </p:nvSpPr>
        <p:spPr>
          <a:xfrm>
            <a:off x="8594551" y="0"/>
            <a:ext cx="3594274" cy="5789952"/>
          </a:xfrm>
          <a:prstGeom prst="rect">
            <a:avLst/>
          </a:prstGeom>
          <a:solidFill>
            <a:srgbClr val="0070CD"/>
          </a:solidFill>
          <a:ln>
            <a:noFill/>
          </a:ln>
          <a:effectLst>
            <a:outerShdw blurRad="825500" dist="355600" dir="11940000" algn="b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4" name="Straight Connector 3">
            <a:extLst>
              <a:ext uri="{FF2B5EF4-FFF2-40B4-BE49-F238E27FC236}">
                <a16:creationId xmlns:a16="http://schemas.microsoft.com/office/drawing/2014/main" id="{EC4BA1CE-83A9-8BA0-3E54-14EA3916E723}"/>
              </a:ext>
            </a:extLst>
          </p:cNvPr>
          <p:cNvCxnSpPr/>
          <p:nvPr userDrawn="1"/>
        </p:nvCxnSpPr>
        <p:spPr>
          <a:xfrm>
            <a:off x="609441" y="6509266"/>
            <a:ext cx="0" cy="348734"/>
          </a:xfrm>
          <a:prstGeom prst="line">
            <a:avLst/>
          </a:prstGeom>
          <a:ln w="254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 name="Picture 5" descr="Logo, company name&#10;&#10;Description automatically generated">
            <a:extLst>
              <a:ext uri="{FF2B5EF4-FFF2-40B4-BE49-F238E27FC236}">
                <a16:creationId xmlns:a16="http://schemas.microsoft.com/office/drawing/2014/main" id="{52505547-DE61-56AA-A7D9-47C3120F24A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02560" y="151285"/>
            <a:ext cx="933727" cy="368602"/>
          </a:xfrm>
          <a:prstGeom prst="rect">
            <a:avLst/>
          </a:prstGeom>
        </p:spPr>
      </p:pic>
      <p:grpSp>
        <p:nvGrpSpPr>
          <p:cNvPr id="5" name="Group 4">
            <a:extLst>
              <a:ext uri="{FF2B5EF4-FFF2-40B4-BE49-F238E27FC236}">
                <a16:creationId xmlns:a16="http://schemas.microsoft.com/office/drawing/2014/main" id="{D03DD975-EE65-AB78-D732-837ECEB551D6}"/>
              </a:ext>
            </a:extLst>
          </p:cNvPr>
          <p:cNvGrpSpPr/>
          <p:nvPr userDrawn="1"/>
        </p:nvGrpSpPr>
        <p:grpSpPr>
          <a:xfrm>
            <a:off x="-423057" y="6232062"/>
            <a:ext cx="11905302" cy="648072"/>
            <a:chOff x="-423057" y="6232062"/>
            <a:chExt cx="11905302" cy="648072"/>
          </a:xfrm>
        </p:grpSpPr>
        <p:grpSp>
          <p:nvGrpSpPr>
            <p:cNvPr id="2" name="Group 1">
              <a:extLst>
                <a:ext uri="{FF2B5EF4-FFF2-40B4-BE49-F238E27FC236}">
                  <a16:creationId xmlns:a16="http://schemas.microsoft.com/office/drawing/2014/main" id="{09C0E2D0-AA34-BABA-BF7D-6E8C1CEA0A9F}"/>
                </a:ext>
              </a:extLst>
            </p:cNvPr>
            <p:cNvGrpSpPr/>
            <p:nvPr userDrawn="1"/>
          </p:nvGrpSpPr>
          <p:grpSpPr>
            <a:xfrm>
              <a:off x="-423057" y="6232062"/>
              <a:ext cx="11905302" cy="648072"/>
              <a:chOff x="-423057" y="6232062"/>
              <a:chExt cx="11905302" cy="648072"/>
            </a:xfrm>
          </p:grpSpPr>
          <p:sp>
            <p:nvSpPr>
              <p:cNvPr id="15" name="Freeform: Shape 14">
                <a:extLst>
                  <a:ext uri="{FF2B5EF4-FFF2-40B4-BE49-F238E27FC236}">
                    <a16:creationId xmlns:a16="http://schemas.microsoft.com/office/drawing/2014/main" id="{AA711D2B-7C99-0788-8F84-736C73C61D5D}"/>
                  </a:ext>
                </a:extLst>
              </p:cNvPr>
              <p:cNvSpPr/>
              <p:nvPr userDrawn="1"/>
            </p:nvSpPr>
            <p:spPr>
              <a:xfrm>
                <a:off x="-423057" y="6232062"/>
                <a:ext cx="6493092" cy="648072"/>
              </a:xfrm>
              <a:custGeom>
                <a:avLst/>
                <a:gdLst>
                  <a:gd name="connsiteX0" fmla="*/ 1438666 w 1507772"/>
                  <a:gd name="connsiteY0" fmla="*/ 245013 h 251295"/>
                  <a:gd name="connsiteX1" fmla="*/ 94236 w 1507772"/>
                  <a:gd name="connsiteY1" fmla="*/ 245013 h 251295"/>
                  <a:gd name="connsiteX2" fmla="*/ 94236 w 1507772"/>
                  <a:gd name="connsiteY2" fmla="*/ 94236 h 251295"/>
                  <a:gd name="connsiteX3" fmla="*/ 1287889 w 1507772"/>
                  <a:gd name="connsiteY3" fmla="*/ 94236 h 251295"/>
                </a:gdLst>
                <a:ahLst/>
                <a:cxnLst>
                  <a:cxn ang="0">
                    <a:pos x="connsiteX0" y="connsiteY0"/>
                  </a:cxn>
                  <a:cxn ang="0">
                    <a:pos x="connsiteX1" y="connsiteY1"/>
                  </a:cxn>
                  <a:cxn ang="0">
                    <a:pos x="connsiteX2" y="connsiteY2"/>
                  </a:cxn>
                  <a:cxn ang="0">
                    <a:pos x="connsiteX3" y="connsiteY3"/>
                  </a:cxn>
                </a:cxnLst>
                <a:rect l="l" t="t" r="r" b="b"/>
                <a:pathLst>
                  <a:path w="1507772" h="251295">
                    <a:moveTo>
                      <a:pt x="1438666" y="245013"/>
                    </a:moveTo>
                    <a:lnTo>
                      <a:pt x="94236" y="245013"/>
                    </a:lnTo>
                    <a:lnTo>
                      <a:pt x="94236" y="94236"/>
                    </a:lnTo>
                    <a:lnTo>
                      <a:pt x="1287889" y="94236"/>
                    </a:lnTo>
                    <a:close/>
                  </a:path>
                </a:pathLst>
              </a:custGeom>
              <a:solidFill>
                <a:srgbClr val="0072CE"/>
              </a:solidFill>
              <a:ln w="9525" cap="flat">
                <a:noFill/>
                <a:prstDash val="solid"/>
                <a:miter/>
              </a:ln>
            </p:spPr>
            <p:txBody>
              <a:bodyPr rtlCol="0" anchor="ctr"/>
              <a:lstStyle/>
              <a:p>
                <a:endParaRPr lang="en-US"/>
              </a:p>
            </p:txBody>
          </p:sp>
          <p:sp>
            <p:nvSpPr>
              <p:cNvPr id="16" name="TextBox 15">
                <a:extLst>
                  <a:ext uri="{FF2B5EF4-FFF2-40B4-BE49-F238E27FC236}">
                    <a16:creationId xmlns:a16="http://schemas.microsoft.com/office/drawing/2014/main" id="{BA46FC63-21D7-8010-319A-7482F0CA61FC}"/>
                  </a:ext>
                </a:extLst>
              </p:cNvPr>
              <p:cNvSpPr txBox="1"/>
              <p:nvPr userDrawn="1"/>
            </p:nvSpPr>
            <p:spPr>
              <a:xfrm>
                <a:off x="6590539" y="6540709"/>
                <a:ext cx="4891706" cy="261610"/>
              </a:xfrm>
              <a:prstGeom prst="rect">
                <a:avLst/>
              </a:prstGeom>
              <a:noFill/>
            </p:spPr>
            <p:txBody>
              <a:bodyPr wrap="square" rtlCol="0">
                <a:spAutoFit/>
              </a:bodyPr>
              <a:lstStyle/>
              <a:p>
                <a:pPr algn="r"/>
                <a:r>
                  <a:rPr lang="en-US" sz="1100">
                    <a:latin typeface="Calibri Light"/>
                  </a:rPr>
                  <a:t>2400 Meadowbrook Parkway, Duluth, GA 30096 | www.innovasolutions.com</a:t>
                </a:r>
                <a:endParaRPr lang="en-IN" sz="1100">
                  <a:latin typeface="Calibri Light"/>
                </a:endParaRPr>
              </a:p>
            </p:txBody>
          </p:sp>
        </p:grpSp>
        <p:sp>
          <p:nvSpPr>
            <p:cNvPr id="17" name="TextBox 16">
              <a:extLst>
                <a:ext uri="{FF2B5EF4-FFF2-40B4-BE49-F238E27FC236}">
                  <a16:creationId xmlns:a16="http://schemas.microsoft.com/office/drawing/2014/main" id="{74492193-0792-3075-D30D-0A0BB783D39D}"/>
                </a:ext>
              </a:extLst>
            </p:cNvPr>
            <p:cNvSpPr txBox="1"/>
            <p:nvPr userDrawn="1"/>
          </p:nvSpPr>
          <p:spPr>
            <a:xfrm>
              <a:off x="14358" y="6556098"/>
              <a:ext cx="1636571" cy="246221"/>
            </a:xfrm>
            <a:prstGeom prst="rect">
              <a:avLst/>
            </a:prstGeom>
            <a:noFill/>
          </p:spPr>
          <p:txBody>
            <a:bodyPr wrap="square" rtlCol="0">
              <a:spAutoFit/>
            </a:bodyPr>
            <a:lstStyle/>
            <a:p>
              <a:pPr algn="ctr"/>
              <a:r>
                <a:rPr lang="en-US" sz="1000">
                  <a:solidFill>
                    <a:schemeClr val="bg1"/>
                  </a:solidFill>
                  <a:latin typeface="Calibri Light"/>
                </a:rPr>
                <a:t>CONFIDENTIAL RESTRICTED</a:t>
              </a:r>
              <a:endParaRPr lang="en-IN" sz="1000">
                <a:solidFill>
                  <a:schemeClr val="bg1"/>
                </a:solidFill>
                <a:latin typeface="Calibri Light"/>
              </a:endParaRPr>
            </a:p>
          </p:txBody>
        </p:sp>
      </p:grpSp>
      <p:sp>
        <p:nvSpPr>
          <p:cNvPr id="18" name="Slide Number Placeholder 4">
            <a:extLst>
              <a:ext uri="{FF2B5EF4-FFF2-40B4-BE49-F238E27FC236}">
                <a16:creationId xmlns:a16="http://schemas.microsoft.com/office/drawing/2014/main" id="{F132526E-5842-A84C-505A-B6C385FE1D26}"/>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spTree>
    <p:custDataLst>
      <p:tags r:id="rId1"/>
    </p:custDataLst>
    <p:extLst>
      <p:ext uri="{BB962C8B-B14F-4D97-AF65-F5344CB8AC3E}">
        <p14:creationId xmlns:p14="http://schemas.microsoft.com/office/powerpoint/2010/main" val="116573586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11645951" y="6242051"/>
            <a:ext cx="399768" cy="501648"/>
          </a:xfrm>
          <a:prstGeom prst="rect">
            <a:avLst/>
          </a:prstGeom>
        </p:spPr>
        <p:txBody>
          <a:bodyPr anchor="ctr"/>
          <a:lstStyle>
            <a:lvl1pPr algn="ctr">
              <a:defRPr sz="1100">
                <a:latin typeface="Roboto Light" panose="02000000000000000000" pitchFamily="2" charset="0"/>
                <a:ea typeface="Roboto Light" panose="02000000000000000000" pitchFamily="2" charset="0"/>
              </a:defRPr>
            </a:lvl1pPr>
          </a:lstStyle>
          <a:p>
            <a:fld id="{96E69268-9C8B-4EBF-A9EE-DC5DC2D48DC3}" type="slidenum">
              <a:rPr lang="en-US" smtClean="0"/>
              <a:pPr/>
              <a:t>‹#›</a:t>
            </a:fld>
            <a:endParaRPr lang="en-US"/>
          </a:p>
        </p:txBody>
      </p:sp>
      <p:sp>
        <p:nvSpPr>
          <p:cNvPr id="7" name="Text Placeholder 6">
            <a:extLst>
              <a:ext uri="{FF2B5EF4-FFF2-40B4-BE49-F238E27FC236}">
                <a16:creationId xmlns:a16="http://schemas.microsoft.com/office/drawing/2014/main" id="{D55C7E6B-1303-4724-91E6-8B6D32E162E0}"/>
              </a:ext>
            </a:extLst>
          </p:cNvPr>
          <p:cNvSpPr>
            <a:spLocks noGrp="1"/>
          </p:cNvSpPr>
          <p:nvPr>
            <p:ph type="body" sz="quarter" idx="13"/>
          </p:nvPr>
        </p:nvSpPr>
        <p:spPr>
          <a:xfrm>
            <a:off x="537455" y="932208"/>
            <a:ext cx="5975291" cy="365125"/>
          </a:xfrm>
          <a:prstGeom prst="rect">
            <a:avLst/>
          </a:prstGeom>
        </p:spPr>
        <p:txBody>
          <a:bodyPr anchor="ctr">
            <a:noAutofit/>
          </a:bodyPr>
          <a:lstStyle>
            <a:lvl1pPr marL="0" indent="0">
              <a:buFontTx/>
              <a:buNone/>
              <a:defRPr sz="1600">
                <a:solidFill>
                  <a:schemeClr val="tx1">
                    <a:lumMod val="50000"/>
                    <a:lumOff val="50000"/>
                  </a:schemeClr>
                </a:solidFill>
                <a:latin typeface="Roboto Light" panose="02000000000000000000" pitchFamily="2" charset="0"/>
                <a:ea typeface="Roboto Light" panose="02000000000000000000" pitchFamily="2" charset="0"/>
                <a:cs typeface="Roboto" panose="02000000000000000000" pitchFamily="2" charset="0"/>
              </a:defRPr>
            </a:lvl1pPr>
            <a:lvl2pPr marL="609494" indent="0">
              <a:buFontTx/>
              <a:buNone/>
              <a:defRPr sz="1800">
                <a:latin typeface="Open Sans" panose="020B0606030504020204" pitchFamily="34" charset="0"/>
                <a:ea typeface="Open Sans" panose="020B0606030504020204" pitchFamily="34" charset="0"/>
                <a:cs typeface="Open Sans" panose="020B0606030504020204" pitchFamily="34" charset="0"/>
              </a:defRPr>
            </a:lvl2pPr>
            <a:lvl3pPr marL="1218986" indent="0">
              <a:buFontTx/>
              <a:buNone/>
              <a:defRPr sz="1400">
                <a:latin typeface="Open Sans" panose="020B0606030504020204" pitchFamily="34" charset="0"/>
                <a:ea typeface="Open Sans" panose="020B0606030504020204" pitchFamily="34" charset="0"/>
                <a:cs typeface="Open Sans" panose="020B0606030504020204" pitchFamily="34" charset="0"/>
              </a:defRPr>
            </a:lvl3pPr>
            <a:lvl4pPr marL="1828480" indent="0">
              <a:buFontTx/>
              <a:buNone/>
              <a:defRPr sz="1200">
                <a:latin typeface="Open Sans" panose="020B0606030504020204" pitchFamily="34" charset="0"/>
                <a:ea typeface="Open Sans" panose="020B0606030504020204" pitchFamily="34" charset="0"/>
                <a:cs typeface="Open Sans" panose="020B0606030504020204" pitchFamily="34" charset="0"/>
              </a:defRPr>
            </a:lvl4pPr>
            <a:lvl5pPr marL="2437973" indent="0">
              <a:buFontTx/>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Click to edit Master text styles</a:t>
            </a:r>
            <a:endParaRPr lang="en-IN"/>
          </a:p>
        </p:txBody>
      </p:sp>
      <p:cxnSp>
        <p:nvCxnSpPr>
          <p:cNvPr id="4" name="Straight Connector 3">
            <a:extLst>
              <a:ext uri="{FF2B5EF4-FFF2-40B4-BE49-F238E27FC236}">
                <a16:creationId xmlns:a16="http://schemas.microsoft.com/office/drawing/2014/main" id="{EC4BA1CE-83A9-8BA0-3E54-14EA3916E723}"/>
              </a:ext>
            </a:extLst>
          </p:cNvPr>
          <p:cNvCxnSpPr/>
          <p:nvPr userDrawn="1"/>
        </p:nvCxnSpPr>
        <p:spPr>
          <a:xfrm>
            <a:off x="609441" y="6509266"/>
            <a:ext cx="0" cy="348734"/>
          </a:xfrm>
          <a:prstGeom prst="line">
            <a:avLst/>
          </a:prstGeom>
          <a:ln w="25400" cap="rnd">
            <a:solidFill>
              <a:srgbClr val="0070CD"/>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EBC84AB-1C4B-758B-3B8B-84B2C3DD442F}"/>
              </a:ext>
            </a:extLst>
          </p:cNvPr>
          <p:cNvSpPr/>
          <p:nvPr userDrawn="1"/>
        </p:nvSpPr>
        <p:spPr>
          <a:xfrm>
            <a:off x="6169681" y="0"/>
            <a:ext cx="6022319" cy="6858000"/>
          </a:xfrm>
          <a:prstGeom prst="rect">
            <a:avLst/>
          </a:prstGeom>
          <a:solidFill>
            <a:srgbClr val="0020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E89FA288-3176-EF5B-97A8-C37C58C9A90B}"/>
              </a:ext>
            </a:extLst>
          </p:cNvPr>
          <p:cNvSpPr/>
          <p:nvPr userDrawn="1"/>
        </p:nvSpPr>
        <p:spPr>
          <a:xfrm>
            <a:off x="1737653" y="1268760"/>
            <a:ext cx="8719866" cy="5589240"/>
          </a:xfrm>
          <a:prstGeom prst="rect">
            <a:avLst/>
          </a:prstGeom>
          <a:solidFill>
            <a:srgbClr val="007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Picture Placeholder 9">
            <a:extLst>
              <a:ext uri="{FF2B5EF4-FFF2-40B4-BE49-F238E27FC236}">
                <a16:creationId xmlns:a16="http://schemas.microsoft.com/office/drawing/2014/main" id="{D3C173CD-3C61-C6CB-D4EE-40907F2BEA34}"/>
              </a:ext>
            </a:extLst>
          </p:cNvPr>
          <p:cNvSpPr>
            <a:spLocks noGrp="1"/>
          </p:cNvSpPr>
          <p:nvPr>
            <p:ph type="pic" sz="quarter" idx="14"/>
          </p:nvPr>
        </p:nvSpPr>
        <p:spPr>
          <a:xfrm>
            <a:off x="6169681" y="1268760"/>
            <a:ext cx="4287838" cy="4287837"/>
          </a:xfrm>
          <a:custGeom>
            <a:avLst/>
            <a:gdLst>
              <a:gd name="connsiteX0" fmla="*/ 0 w 4287838"/>
              <a:gd name="connsiteY0" fmla="*/ 0 h 4287837"/>
              <a:gd name="connsiteX1" fmla="*/ 4287838 w 4287838"/>
              <a:gd name="connsiteY1" fmla="*/ 0 h 4287837"/>
              <a:gd name="connsiteX2" fmla="*/ 4287838 w 4287838"/>
              <a:gd name="connsiteY2" fmla="*/ 4287837 h 4287837"/>
              <a:gd name="connsiteX3" fmla="*/ 0 w 4287838"/>
              <a:gd name="connsiteY3" fmla="*/ 4287837 h 4287837"/>
            </a:gdLst>
            <a:ahLst/>
            <a:cxnLst>
              <a:cxn ang="0">
                <a:pos x="connsiteX0" y="connsiteY0"/>
              </a:cxn>
              <a:cxn ang="0">
                <a:pos x="connsiteX1" y="connsiteY1"/>
              </a:cxn>
              <a:cxn ang="0">
                <a:pos x="connsiteX2" y="connsiteY2"/>
              </a:cxn>
              <a:cxn ang="0">
                <a:pos x="connsiteX3" y="connsiteY3"/>
              </a:cxn>
            </a:cxnLst>
            <a:rect l="l" t="t" r="r" b="b"/>
            <a:pathLst>
              <a:path w="4287838" h="4287837">
                <a:moveTo>
                  <a:pt x="0" y="0"/>
                </a:moveTo>
                <a:lnTo>
                  <a:pt x="4287838" y="0"/>
                </a:lnTo>
                <a:lnTo>
                  <a:pt x="4287838" y="4287837"/>
                </a:lnTo>
                <a:lnTo>
                  <a:pt x="0" y="4287837"/>
                </a:lnTo>
                <a:close/>
              </a:path>
            </a:pathLst>
          </a:custGeom>
          <a:solidFill>
            <a:schemeClr val="bg1">
              <a:lumMod val="95000"/>
            </a:schemeClr>
          </a:solidFill>
          <a:effectLst>
            <a:outerShdw blurRad="774700" dist="647700" dir="9960000" algn="tr" rotWithShape="0">
              <a:prstClr val="black">
                <a:alpha val="32000"/>
              </a:prstClr>
            </a:outerShdw>
          </a:effectLst>
        </p:spPr>
        <p:txBody>
          <a:bodyPr wrap="square" anchor="ctr">
            <a:noAutofit/>
          </a:bodyPr>
          <a:lstStyle>
            <a:lvl1pPr marL="0" indent="0" algn="ctr">
              <a:buNone/>
              <a:defRPr/>
            </a:lvl1pPr>
          </a:lstStyle>
          <a:p>
            <a:endParaRPr lang="en-IN"/>
          </a:p>
        </p:txBody>
      </p:sp>
      <p:pic>
        <p:nvPicPr>
          <p:cNvPr id="3" name="Picture 2" descr="Logo, company name&#10;&#10;Description automatically generated">
            <a:extLst>
              <a:ext uri="{FF2B5EF4-FFF2-40B4-BE49-F238E27FC236}">
                <a16:creationId xmlns:a16="http://schemas.microsoft.com/office/drawing/2014/main" id="{C78924E0-56DE-BD7B-D3F6-FA54491D538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02560" y="151285"/>
            <a:ext cx="933727" cy="368602"/>
          </a:xfrm>
          <a:prstGeom prst="rect">
            <a:avLst/>
          </a:prstGeom>
        </p:spPr>
      </p:pic>
      <p:sp>
        <p:nvSpPr>
          <p:cNvPr id="13" name="Slide Number Placeholder 4">
            <a:extLst>
              <a:ext uri="{FF2B5EF4-FFF2-40B4-BE49-F238E27FC236}">
                <a16:creationId xmlns:a16="http://schemas.microsoft.com/office/drawing/2014/main" id="{A5A68153-C14A-B699-3E0D-CA04C2EC9FB9}"/>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solidFill>
                  <a:schemeClr val="bg1"/>
                </a:solidFill>
              </a:rPr>
              <a:pPr/>
              <a:t>‹#›</a:t>
            </a:fld>
            <a:endParaRPr lang="en-US">
              <a:solidFill>
                <a:schemeClr val="bg1"/>
              </a:solidFill>
            </a:endParaRPr>
          </a:p>
        </p:txBody>
      </p:sp>
    </p:spTree>
    <p:extLst>
      <p:ext uri="{BB962C8B-B14F-4D97-AF65-F5344CB8AC3E}">
        <p14:creationId xmlns:p14="http://schemas.microsoft.com/office/powerpoint/2010/main" val="337643064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22317" y="245444"/>
            <a:ext cx="5976552" cy="711081"/>
          </a:xfrm>
          <a:prstGeom prst="rect">
            <a:avLst/>
          </a:prstGeom>
        </p:spPr>
        <p:txBody>
          <a:bodyPr>
            <a:noAutofit/>
          </a:bodyPr>
          <a:lstStyle>
            <a:lvl1pPr>
              <a:defRPr sz="3600"/>
            </a:lvl1pPr>
          </a:lstStyle>
          <a:p>
            <a:r>
              <a:rPr lang="en-US"/>
              <a:t>Click to edit Master title style</a:t>
            </a:r>
          </a:p>
        </p:txBody>
      </p:sp>
      <p:sp>
        <p:nvSpPr>
          <p:cNvPr id="7" name="Text Placeholder 6">
            <a:extLst>
              <a:ext uri="{FF2B5EF4-FFF2-40B4-BE49-F238E27FC236}">
                <a16:creationId xmlns:a16="http://schemas.microsoft.com/office/drawing/2014/main" id="{D55C7E6B-1303-4724-91E6-8B6D32E162E0}"/>
              </a:ext>
            </a:extLst>
          </p:cNvPr>
          <p:cNvSpPr>
            <a:spLocks noGrp="1"/>
          </p:cNvSpPr>
          <p:nvPr>
            <p:ph type="body" sz="quarter" idx="13"/>
          </p:nvPr>
        </p:nvSpPr>
        <p:spPr>
          <a:xfrm>
            <a:off x="6024115" y="903635"/>
            <a:ext cx="5975291" cy="365125"/>
          </a:xfrm>
          <a:prstGeom prst="rect">
            <a:avLst/>
          </a:prstGeom>
        </p:spPr>
        <p:txBody>
          <a:bodyPr anchor="ctr">
            <a:noAutofit/>
          </a:bodyPr>
          <a:lstStyle>
            <a:lvl1pPr marL="0" indent="0">
              <a:buFontTx/>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609494" indent="0">
              <a:buFontTx/>
              <a:buNone/>
              <a:defRPr sz="1800">
                <a:latin typeface="Open Sans" panose="020B0606030504020204" pitchFamily="34" charset="0"/>
                <a:ea typeface="Open Sans" panose="020B0606030504020204" pitchFamily="34" charset="0"/>
                <a:cs typeface="Open Sans" panose="020B0606030504020204" pitchFamily="34" charset="0"/>
              </a:defRPr>
            </a:lvl2pPr>
            <a:lvl3pPr marL="1218986" indent="0">
              <a:buFontTx/>
              <a:buNone/>
              <a:defRPr sz="1400">
                <a:latin typeface="Open Sans" panose="020B0606030504020204" pitchFamily="34" charset="0"/>
                <a:ea typeface="Open Sans" panose="020B0606030504020204" pitchFamily="34" charset="0"/>
                <a:cs typeface="Open Sans" panose="020B0606030504020204" pitchFamily="34" charset="0"/>
              </a:defRPr>
            </a:lvl3pPr>
            <a:lvl4pPr marL="1828480" indent="0">
              <a:buFontTx/>
              <a:buNone/>
              <a:defRPr sz="1200">
                <a:latin typeface="Open Sans" panose="020B0606030504020204" pitchFamily="34" charset="0"/>
                <a:ea typeface="Open Sans" panose="020B0606030504020204" pitchFamily="34" charset="0"/>
                <a:cs typeface="Open Sans" panose="020B0606030504020204" pitchFamily="34" charset="0"/>
              </a:defRPr>
            </a:lvl4pPr>
            <a:lvl5pPr marL="2437973" indent="0">
              <a:buFontTx/>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Click to edit Master text styles</a:t>
            </a:r>
            <a:endParaRPr lang="en-IN"/>
          </a:p>
        </p:txBody>
      </p:sp>
      <p:sp>
        <p:nvSpPr>
          <p:cNvPr id="3" name="Rectangle 2">
            <a:extLst>
              <a:ext uri="{FF2B5EF4-FFF2-40B4-BE49-F238E27FC236}">
                <a16:creationId xmlns:a16="http://schemas.microsoft.com/office/drawing/2014/main" id="{7401DF9B-2365-21C7-2C20-E82D229AEF6C}"/>
              </a:ext>
            </a:extLst>
          </p:cNvPr>
          <p:cNvSpPr/>
          <p:nvPr userDrawn="1"/>
        </p:nvSpPr>
        <p:spPr>
          <a:xfrm>
            <a:off x="0" y="0"/>
            <a:ext cx="6022319" cy="6858000"/>
          </a:xfrm>
          <a:prstGeom prst="rect">
            <a:avLst/>
          </a:prstGeom>
          <a:solidFill>
            <a:srgbClr val="0020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7DAB8740-1F42-CB9A-1932-D1DB3F59A815}"/>
              </a:ext>
            </a:extLst>
          </p:cNvPr>
          <p:cNvSpPr/>
          <p:nvPr userDrawn="1"/>
        </p:nvSpPr>
        <p:spPr>
          <a:xfrm>
            <a:off x="1734479" y="1280605"/>
            <a:ext cx="8719866" cy="5589240"/>
          </a:xfrm>
          <a:prstGeom prst="rect">
            <a:avLst/>
          </a:prstGeom>
          <a:solidFill>
            <a:srgbClr val="007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Picture Placeholder 9">
            <a:extLst>
              <a:ext uri="{FF2B5EF4-FFF2-40B4-BE49-F238E27FC236}">
                <a16:creationId xmlns:a16="http://schemas.microsoft.com/office/drawing/2014/main" id="{DBA1C38A-CC23-B98C-2135-C18EE0EC8173}"/>
              </a:ext>
            </a:extLst>
          </p:cNvPr>
          <p:cNvSpPr>
            <a:spLocks noGrp="1"/>
          </p:cNvSpPr>
          <p:nvPr>
            <p:ph type="pic" sz="quarter" idx="14"/>
          </p:nvPr>
        </p:nvSpPr>
        <p:spPr>
          <a:xfrm>
            <a:off x="1734479" y="1280605"/>
            <a:ext cx="4287838" cy="4287837"/>
          </a:xfrm>
          <a:custGeom>
            <a:avLst/>
            <a:gdLst>
              <a:gd name="connsiteX0" fmla="*/ 0 w 4287838"/>
              <a:gd name="connsiteY0" fmla="*/ 0 h 4287837"/>
              <a:gd name="connsiteX1" fmla="*/ 4287838 w 4287838"/>
              <a:gd name="connsiteY1" fmla="*/ 0 h 4287837"/>
              <a:gd name="connsiteX2" fmla="*/ 4287838 w 4287838"/>
              <a:gd name="connsiteY2" fmla="*/ 4287837 h 4287837"/>
              <a:gd name="connsiteX3" fmla="*/ 0 w 4287838"/>
              <a:gd name="connsiteY3" fmla="*/ 4287837 h 4287837"/>
            </a:gdLst>
            <a:ahLst/>
            <a:cxnLst>
              <a:cxn ang="0">
                <a:pos x="connsiteX0" y="connsiteY0"/>
              </a:cxn>
              <a:cxn ang="0">
                <a:pos x="connsiteX1" y="connsiteY1"/>
              </a:cxn>
              <a:cxn ang="0">
                <a:pos x="connsiteX2" y="connsiteY2"/>
              </a:cxn>
              <a:cxn ang="0">
                <a:pos x="connsiteX3" y="connsiteY3"/>
              </a:cxn>
            </a:cxnLst>
            <a:rect l="l" t="t" r="r" b="b"/>
            <a:pathLst>
              <a:path w="4287838" h="4287837">
                <a:moveTo>
                  <a:pt x="0" y="0"/>
                </a:moveTo>
                <a:lnTo>
                  <a:pt x="4287838" y="0"/>
                </a:lnTo>
                <a:lnTo>
                  <a:pt x="4287838" y="4287837"/>
                </a:lnTo>
                <a:lnTo>
                  <a:pt x="0" y="4287837"/>
                </a:lnTo>
                <a:close/>
              </a:path>
            </a:pathLst>
          </a:custGeom>
          <a:solidFill>
            <a:schemeClr val="bg1">
              <a:lumMod val="95000"/>
            </a:schemeClr>
          </a:solidFill>
          <a:effectLst>
            <a:outerShdw blurRad="774700" dist="647700" dir="9960000" algn="tr" rotWithShape="0">
              <a:prstClr val="black">
                <a:alpha val="32000"/>
              </a:prstClr>
            </a:outerShdw>
          </a:effectLst>
        </p:spPr>
        <p:txBody>
          <a:bodyPr wrap="square" anchor="ctr">
            <a:noAutofit/>
          </a:bodyPr>
          <a:lstStyle>
            <a:lvl1pPr marL="0" indent="0" algn="ctr">
              <a:buNone/>
              <a:defRPr/>
            </a:lvl1pPr>
          </a:lstStyle>
          <a:p>
            <a:endParaRPr lang="en-IN"/>
          </a:p>
        </p:txBody>
      </p:sp>
      <p:cxnSp>
        <p:nvCxnSpPr>
          <p:cNvPr id="13" name="Straight Connector 12">
            <a:extLst>
              <a:ext uri="{FF2B5EF4-FFF2-40B4-BE49-F238E27FC236}">
                <a16:creationId xmlns:a16="http://schemas.microsoft.com/office/drawing/2014/main" id="{C242CC3D-83AD-2C87-BDA0-4A466A6FDF43}"/>
              </a:ext>
            </a:extLst>
          </p:cNvPr>
          <p:cNvCxnSpPr/>
          <p:nvPr userDrawn="1"/>
        </p:nvCxnSpPr>
        <p:spPr>
          <a:xfrm>
            <a:off x="609441" y="6509266"/>
            <a:ext cx="0" cy="348734"/>
          </a:xfrm>
          <a:prstGeom prst="line">
            <a:avLst/>
          </a:prstGeom>
          <a:ln w="25400" cap="rnd">
            <a:solidFill>
              <a:srgbClr val="0070CD"/>
            </a:solidFill>
          </a:ln>
        </p:spPr>
        <p:style>
          <a:lnRef idx="1">
            <a:schemeClr val="accent1"/>
          </a:lnRef>
          <a:fillRef idx="0">
            <a:schemeClr val="accent1"/>
          </a:fillRef>
          <a:effectRef idx="0">
            <a:schemeClr val="accent1"/>
          </a:effectRef>
          <a:fontRef idx="minor">
            <a:schemeClr val="tx1"/>
          </a:fontRef>
        </p:style>
      </p:cxnSp>
      <p:pic>
        <p:nvPicPr>
          <p:cNvPr id="4" name="Picture 3" descr="Logo&#10;&#10;Description automatically generated">
            <a:extLst>
              <a:ext uri="{FF2B5EF4-FFF2-40B4-BE49-F238E27FC236}">
                <a16:creationId xmlns:a16="http://schemas.microsoft.com/office/drawing/2014/main" id="{2011E2AA-6545-7555-87BA-3030056BF1C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
        <p:nvSpPr>
          <p:cNvPr id="6" name="Slide Number Placeholder 4">
            <a:extLst>
              <a:ext uri="{FF2B5EF4-FFF2-40B4-BE49-F238E27FC236}">
                <a16:creationId xmlns:a16="http://schemas.microsoft.com/office/drawing/2014/main" id="{08FC41D8-3BE2-C37D-CD71-94B895271CE4}"/>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spTree>
    <p:extLst>
      <p:ext uri="{BB962C8B-B14F-4D97-AF65-F5344CB8AC3E}">
        <p14:creationId xmlns:p14="http://schemas.microsoft.com/office/powerpoint/2010/main" val="112789833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E51BE2E-7300-9433-D92D-D1F53045215C}"/>
              </a:ext>
            </a:extLst>
          </p:cNvPr>
          <p:cNvSpPr/>
          <p:nvPr userDrawn="1"/>
        </p:nvSpPr>
        <p:spPr>
          <a:xfrm>
            <a:off x="3358108" y="0"/>
            <a:ext cx="7128792" cy="2924944"/>
          </a:xfrm>
          <a:prstGeom prst="rect">
            <a:avLst/>
          </a:prstGeom>
          <a:solidFill>
            <a:srgbClr val="0020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DFFADA31-A5A5-C2C6-3A17-8535304F8A4F}"/>
              </a:ext>
            </a:extLst>
          </p:cNvPr>
          <p:cNvSpPr/>
          <p:nvPr userDrawn="1"/>
        </p:nvSpPr>
        <p:spPr>
          <a:xfrm>
            <a:off x="1" y="0"/>
            <a:ext cx="3502123" cy="6858000"/>
          </a:xfrm>
          <a:prstGeom prst="rect">
            <a:avLst/>
          </a:prstGeom>
          <a:solidFill>
            <a:srgbClr val="007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Picture Placeholder 9">
            <a:extLst>
              <a:ext uri="{FF2B5EF4-FFF2-40B4-BE49-F238E27FC236}">
                <a16:creationId xmlns:a16="http://schemas.microsoft.com/office/drawing/2014/main" id="{2F74323F-5124-ABBA-1AC3-75FDB553FD98}"/>
              </a:ext>
            </a:extLst>
          </p:cNvPr>
          <p:cNvSpPr>
            <a:spLocks noGrp="1"/>
          </p:cNvSpPr>
          <p:nvPr>
            <p:ph type="pic" sz="quarter" idx="13"/>
          </p:nvPr>
        </p:nvSpPr>
        <p:spPr>
          <a:xfrm>
            <a:off x="1354199" y="1292039"/>
            <a:ext cx="3780419" cy="4273919"/>
          </a:xfrm>
          <a:custGeom>
            <a:avLst/>
            <a:gdLst>
              <a:gd name="connsiteX0" fmla="*/ 0 w 4287838"/>
              <a:gd name="connsiteY0" fmla="*/ 0 h 4287837"/>
              <a:gd name="connsiteX1" fmla="*/ 4287838 w 4287838"/>
              <a:gd name="connsiteY1" fmla="*/ 0 h 4287837"/>
              <a:gd name="connsiteX2" fmla="*/ 4287838 w 4287838"/>
              <a:gd name="connsiteY2" fmla="*/ 4287837 h 4287837"/>
              <a:gd name="connsiteX3" fmla="*/ 0 w 4287838"/>
              <a:gd name="connsiteY3" fmla="*/ 4287837 h 4287837"/>
            </a:gdLst>
            <a:ahLst/>
            <a:cxnLst>
              <a:cxn ang="0">
                <a:pos x="connsiteX0" y="connsiteY0"/>
              </a:cxn>
              <a:cxn ang="0">
                <a:pos x="connsiteX1" y="connsiteY1"/>
              </a:cxn>
              <a:cxn ang="0">
                <a:pos x="connsiteX2" y="connsiteY2"/>
              </a:cxn>
              <a:cxn ang="0">
                <a:pos x="connsiteX3" y="connsiteY3"/>
              </a:cxn>
            </a:cxnLst>
            <a:rect l="l" t="t" r="r" b="b"/>
            <a:pathLst>
              <a:path w="4287838" h="4287837">
                <a:moveTo>
                  <a:pt x="0" y="0"/>
                </a:moveTo>
                <a:lnTo>
                  <a:pt x="4287838" y="0"/>
                </a:lnTo>
                <a:lnTo>
                  <a:pt x="4287838" y="4287837"/>
                </a:lnTo>
                <a:lnTo>
                  <a:pt x="0" y="4287837"/>
                </a:lnTo>
                <a:close/>
              </a:path>
            </a:pathLst>
          </a:custGeom>
          <a:solidFill>
            <a:schemeClr val="bg1">
              <a:lumMod val="95000"/>
            </a:schemeClr>
          </a:solidFill>
          <a:effectLst>
            <a:outerShdw blurRad="774700" dist="647700" dir="9960000" algn="tr" rotWithShape="0">
              <a:prstClr val="black">
                <a:alpha val="32000"/>
              </a:prstClr>
            </a:outerShdw>
          </a:effectLst>
        </p:spPr>
        <p:txBody>
          <a:bodyPr wrap="square" anchor="ctr">
            <a:noAutofit/>
          </a:bodyPr>
          <a:lstStyle>
            <a:lvl1pPr marL="0" indent="0" algn="ctr">
              <a:buNone/>
              <a:defRPr/>
            </a:lvl1pPr>
          </a:lstStyle>
          <a:p>
            <a:endParaRPr lang="en-IN"/>
          </a:p>
        </p:txBody>
      </p:sp>
      <p:cxnSp>
        <p:nvCxnSpPr>
          <p:cNvPr id="6" name="Straight Connector 5">
            <a:extLst>
              <a:ext uri="{FF2B5EF4-FFF2-40B4-BE49-F238E27FC236}">
                <a16:creationId xmlns:a16="http://schemas.microsoft.com/office/drawing/2014/main" id="{5B6F4BD0-850E-D73C-19AB-4A4C2BF0AFF8}"/>
              </a:ext>
            </a:extLst>
          </p:cNvPr>
          <p:cNvCxnSpPr/>
          <p:nvPr userDrawn="1"/>
        </p:nvCxnSpPr>
        <p:spPr>
          <a:xfrm>
            <a:off x="609441" y="6509266"/>
            <a:ext cx="0" cy="348734"/>
          </a:xfrm>
          <a:prstGeom prst="line">
            <a:avLst/>
          </a:prstGeom>
          <a:ln w="2540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 Placeholder 6">
            <a:extLst>
              <a:ext uri="{FF2B5EF4-FFF2-40B4-BE49-F238E27FC236}">
                <a16:creationId xmlns:a16="http://schemas.microsoft.com/office/drawing/2014/main" id="{2FEFFF6F-5AE2-91D6-831F-B263DCC59091}"/>
              </a:ext>
            </a:extLst>
          </p:cNvPr>
          <p:cNvSpPr>
            <a:spLocks noGrp="1"/>
          </p:cNvSpPr>
          <p:nvPr>
            <p:ph type="body" sz="quarter" idx="14"/>
          </p:nvPr>
        </p:nvSpPr>
        <p:spPr>
          <a:xfrm>
            <a:off x="5308498" y="5200785"/>
            <a:ext cx="5975291" cy="365125"/>
          </a:xfrm>
          <a:prstGeom prst="rect">
            <a:avLst/>
          </a:prstGeom>
        </p:spPr>
        <p:txBody>
          <a:bodyPr anchor="ctr">
            <a:noAutofit/>
          </a:bodyPr>
          <a:lstStyle>
            <a:lvl1pPr marL="0" indent="0">
              <a:buFontTx/>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609494" indent="0">
              <a:buFontTx/>
              <a:buNone/>
              <a:defRPr sz="1800">
                <a:latin typeface="Open Sans" panose="020B0606030504020204" pitchFamily="34" charset="0"/>
                <a:ea typeface="Open Sans" panose="020B0606030504020204" pitchFamily="34" charset="0"/>
                <a:cs typeface="Open Sans" panose="020B0606030504020204" pitchFamily="34" charset="0"/>
              </a:defRPr>
            </a:lvl2pPr>
            <a:lvl3pPr marL="1218986" indent="0">
              <a:buFontTx/>
              <a:buNone/>
              <a:defRPr sz="1400">
                <a:latin typeface="Open Sans" panose="020B0606030504020204" pitchFamily="34" charset="0"/>
                <a:ea typeface="Open Sans" panose="020B0606030504020204" pitchFamily="34" charset="0"/>
                <a:cs typeface="Open Sans" panose="020B0606030504020204" pitchFamily="34" charset="0"/>
              </a:defRPr>
            </a:lvl3pPr>
            <a:lvl4pPr marL="1828480" indent="0">
              <a:buFontTx/>
              <a:buNone/>
              <a:defRPr sz="1200">
                <a:latin typeface="Open Sans" panose="020B0606030504020204" pitchFamily="34" charset="0"/>
                <a:ea typeface="Open Sans" panose="020B0606030504020204" pitchFamily="34" charset="0"/>
                <a:cs typeface="Open Sans" panose="020B0606030504020204" pitchFamily="34" charset="0"/>
              </a:defRPr>
            </a:lvl4pPr>
            <a:lvl5pPr marL="2437973" indent="0">
              <a:buFontTx/>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Click to edit Master text styles</a:t>
            </a:r>
            <a:endParaRPr lang="en-IN"/>
          </a:p>
        </p:txBody>
      </p:sp>
      <p:pic>
        <p:nvPicPr>
          <p:cNvPr id="2" name="Picture 1" descr="Logo&#10;&#10;Description automatically generated">
            <a:extLst>
              <a:ext uri="{FF2B5EF4-FFF2-40B4-BE49-F238E27FC236}">
                <a16:creationId xmlns:a16="http://schemas.microsoft.com/office/drawing/2014/main" id="{A549E1E6-17FA-2981-D56D-375B9BE4549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
        <p:nvSpPr>
          <p:cNvPr id="12" name="Slide Number Placeholder 4">
            <a:extLst>
              <a:ext uri="{FF2B5EF4-FFF2-40B4-BE49-F238E27FC236}">
                <a16:creationId xmlns:a16="http://schemas.microsoft.com/office/drawing/2014/main" id="{21B65205-312D-0C65-D410-777FA751B531}"/>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spTree>
    <p:extLst>
      <p:ext uri="{BB962C8B-B14F-4D97-AF65-F5344CB8AC3E}">
        <p14:creationId xmlns:p14="http://schemas.microsoft.com/office/powerpoint/2010/main" val="218712959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3991986-744D-BB6D-4E8E-1503D5BBF5AA}"/>
              </a:ext>
            </a:extLst>
          </p:cNvPr>
          <p:cNvSpPr/>
          <p:nvPr userDrawn="1"/>
        </p:nvSpPr>
        <p:spPr>
          <a:xfrm>
            <a:off x="0" y="0"/>
            <a:ext cx="6094413" cy="3428996"/>
          </a:xfrm>
          <a:prstGeom prst="rect">
            <a:avLst/>
          </a:prstGeom>
          <a:solidFill>
            <a:srgbClr val="00205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95AF2FF0-394D-C904-9DEC-4F9CDDA4A607}"/>
              </a:ext>
            </a:extLst>
          </p:cNvPr>
          <p:cNvSpPr/>
          <p:nvPr userDrawn="1"/>
        </p:nvSpPr>
        <p:spPr>
          <a:xfrm>
            <a:off x="6094412" y="3429004"/>
            <a:ext cx="6094413" cy="3428996"/>
          </a:xfrm>
          <a:prstGeom prst="rect">
            <a:avLst/>
          </a:prstGeom>
          <a:solidFill>
            <a:srgbClr val="00205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descr="Logo&#10;&#10;Description automatically generated">
            <a:extLst>
              <a:ext uri="{FF2B5EF4-FFF2-40B4-BE49-F238E27FC236}">
                <a16:creationId xmlns:a16="http://schemas.microsoft.com/office/drawing/2014/main" id="{C145D043-CF4B-9A54-8954-66F53E2E041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
        <p:nvSpPr>
          <p:cNvPr id="5" name="Slide Number Placeholder 4">
            <a:extLst>
              <a:ext uri="{FF2B5EF4-FFF2-40B4-BE49-F238E27FC236}">
                <a16:creationId xmlns:a16="http://schemas.microsoft.com/office/drawing/2014/main" id="{DC303CC9-985E-19F3-0A1D-4F4A5524331E}"/>
              </a:ext>
            </a:extLst>
          </p:cNvPr>
          <p:cNvSpPr txBox="1">
            <a:spLocks/>
          </p:cNvSpPr>
          <p:nvPr userDrawn="1"/>
        </p:nvSpPr>
        <p:spPr>
          <a:xfrm>
            <a:off x="11630190" y="6488158"/>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solidFill>
                  <a:schemeClr val="bg1"/>
                </a:solidFill>
              </a:rPr>
              <a:pPr/>
              <a:t>‹#›</a:t>
            </a:fld>
            <a:endParaRPr lang="en-US">
              <a:solidFill>
                <a:schemeClr val="bg1"/>
              </a:solidFill>
            </a:endParaRPr>
          </a:p>
        </p:txBody>
      </p:sp>
    </p:spTree>
    <p:extLst>
      <p:ext uri="{BB962C8B-B14F-4D97-AF65-F5344CB8AC3E}">
        <p14:creationId xmlns:p14="http://schemas.microsoft.com/office/powerpoint/2010/main" val="17008194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3_Blank">
    <p:bg>
      <p:bgPr>
        <a:solidFill>
          <a:schemeClr val="bg1">
            <a:lumMod val="95000"/>
          </a:schemeClr>
        </a:solidFill>
        <a:effectLst/>
      </p:bgPr>
    </p:bg>
    <p:spTree>
      <p:nvGrpSpPr>
        <p:cNvPr id="1" name=""/>
        <p:cNvGrpSpPr/>
        <p:nvPr/>
      </p:nvGrpSpPr>
      <p:grpSpPr>
        <a:xfrm>
          <a:off x="0" y="0"/>
          <a:ext cx="0" cy="0"/>
          <a:chOff x="0" y="0"/>
          <a:chExt cx="0" cy="0"/>
        </a:xfrm>
      </p:grpSpPr>
      <p:pic>
        <p:nvPicPr>
          <p:cNvPr id="2" name="Picture 1" descr="Logo&#10;&#10;Description automatically generated">
            <a:extLst>
              <a:ext uri="{FF2B5EF4-FFF2-40B4-BE49-F238E27FC236}">
                <a16:creationId xmlns:a16="http://schemas.microsoft.com/office/drawing/2014/main" id="{2ADC2006-9F7D-86D2-6CC2-CB207DA37CB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grpSp>
        <p:nvGrpSpPr>
          <p:cNvPr id="9" name="Group 8">
            <a:extLst>
              <a:ext uri="{FF2B5EF4-FFF2-40B4-BE49-F238E27FC236}">
                <a16:creationId xmlns:a16="http://schemas.microsoft.com/office/drawing/2014/main" id="{D7F7E813-3CB8-C153-D345-E91372E29204}"/>
              </a:ext>
            </a:extLst>
          </p:cNvPr>
          <p:cNvGrpSpPr/>
          <p:nvPr userDrawn="1"/>
        </p:nvGrpSpPr>
        <p:grpSpPr>
          <a:xfrm>
            <a:off x="385625" y="6481583"/>
            <a:ext cx="11820521" cy="376417"/>
            <a:chOff x="385625" y="6481583"/>
            <a:chExt cx="11820521" cy="376417"/>
          </a:xfrm>
        </p:grpSpPr>
        <p:sp>
          <p:nvSpPr>
            <p:cNvPr id="4" name="TextBox 3">
              <a:extLst>
                <a:ext uri="{FF2B5EF4-FFF2-40B4-BE49-F238E27FC236}">
                  <a16:creationId xmlns:a16="http://schemas.microsoft.com/office/drawing/2014/main" id="{C62EBB35-7630-6DB7-7438-C77FAA73CCDA}"/>
                </a:ext>
              </a:extLst>
            </p:cNvPr>
            <p:cNvSpPr txBox="1"/>
            <p:nvPr userDrawn="1"/>
          </p:nvSpPr>
          <p:spPr>
            <a:xfrm>
              <a:off x="385625" y="6531277"/>
              <a:ext cx="1636571" cy="246221"/>
            </a:xfrm>
            <a:prstGeom prst="rect">
              <a:avLst/>
            </a:prstGeom>
            <a:noFill/>
          </p:spPr>
          <p:txBody>
            <a:bodyPr wrap="square" rtlCol="0">
              <a:spAutoFit/>
            </a:bodyPr>
            <a:lstStyle/>
            <a:p>
              <a:pPr algn="ctr"/>
              <a:r>
                <a:rPr lang="en-US" sz="1000">
                  <a:solidFill>
                    <a:schemeClr val="tx1"/>
                  </a:solidFill>
                  <a:latin typeface="Calibri Light"/>
                </a:rPr>
                <a:t>CONFIDENTIAL RESTRICTED</a:t>
              </a:r>
              <a:endParaRPr lang="en-IN" sz="1000">
                <a:solidFill>
                  <a:schemeClr val="tx1"/>
                </a:solidFill>
                <a:latin typeface="Calibri Light"/>
              </a:endParaRPr>
            </a:p>
          </p:txBody>
        </p:sp>
        <p:sp>
          <p:nvSpPr>
            <p:cNvPr id="6" name="TextBox 5">
              <a:extLst>
                <a:ext uri="{FF2B5EF4-FFF2-40B4-BE49-F238E27FC236}">
                  <a16:creationId xmlns:a16="http://schemas.microsoft.com/office/drawing/2014/main" id="{A2BA3197-5FA3-1B63-DD0C-C4ABCD5B7EDA}"/>
                </a:ext>
              </a:extLst>
            </p:cNvPr>
            <p:cNvSpPr txBox="1"/>
            <p:nvPr userDrawn="1"/>
          </p:nvSpPr>
          <p:spPr>
            <a:xfrm>
              <a:off x="3511087" y="6523582"/>
              <a:ext cx="5169826" cy="261610"/>
            </a:xfrm>
            <a:prstGeom prst="rect">
              <a:avLst/>
            </a:prstGeom>
            <a:noFill/>
          </p:spPr>
          <p:txBody>
            <a:bodyPr wrap="square" rtlCol="0">
              <a:spAutoFit/>
            </a:bodyPr>
            <a:lstStyle/>
            <a:p>
              <a:pPr algn="ctr"/>
              <a:r>
                <a:rPr lang="en-US" sz="1100">
                  <a:solidFill>
                    <a:schemeClr val="tx1"/>
                  </a:solidFill>
                  <a:latin typeface="Calibri Light"/>
                </a:rPr>
                <a:t>2400 Meadowbrook Parkway, Duluth, GA 30096 | www.innovasolutions.com</a:t>
              </a:r>
              <a:endParaRPr lang="en-IN" sz="1100">
                <a:solidFill>
                  <a:schemeClr val="tx1"/>
                </a:solidFill>
                <a:latin typeface="Calibri Light"/>
              </a:endParaRPr>
            </a:p>
          </p:txBody>
        </p:sp>
        <p:sp>
          <p:nvSpPr>
            <p:cNvPr id="7" name="Slide Number Placeholder 4">
              <a:extLst>
                <a:ext uri="{FF2B5EF4-FFF2-40B4-BE49-F238E27FC236}">
                  <a16:creationId xmlns:a16="http://schemas.microsoft.com/office/drawing/2014/main" id="{32DBB976-97B0-F91A-2162-BEAFF534AFF2}"/>
                </a:ext>
              </a:extLst>
            </p:cNvPr>
            <p:cNvSpPr txBox="1">
              <a:spLocks/>
            </p:cNvSpPr>
            <p:nvPr userDrawn="1"/>
          </p:nvSpPr>
          <p:spPr>
            <a:xfrm>
              <a:off x="11658694" y="6481583"/>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grpSp>
    </p:spTree>
    <p:extLst>
      <p:ext uri="{BB962C8B-B14F-4D97-AF65-F5344CB8AC3E}">
        <p14:creationId xmlns:p14="http://schemas.microsoft.com/office/powerpoint/2010/main" val="37805572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Blank">
    <p:bg>
      <p:bgPr>
        <a:solidFill>
          <a:schemeClr val="bg1"/>
        </a:solidFill>
        <a:effectLst/>
      </p:bgPr>
    </p:bg>
    <p:spTree>
      <p:nvGrpSpPr>
        <p:cNvPr id="1" name=""/>
        <p:cNvGrpSpPr/>
        <p:nvPr/>
      </p:nvGrpSpPr>
      <p:grpSpPr>
        <a:xfrm>
          <a:off x="0" y="0"/>
          <a:ext cx="0" cy="0"/>
          <a:chOff x="0" y="0"/>
          <a:chExt cx="0" cy="0"/>
        </a:xfrm>
      </p:grpSpPr>
      <p:pic>
        <p:nvPicPr>
          <p:cNvPr id="2" name="Picture 1" descr="Logo&#10;&#10;Description automatically generated">
            <a:extLst>
              <a:ext uri="{FF2B5EF4-FFF2-40B4-BE49-F238E27FC236}">
                <a16:creationId xmlns:a16="http://schemas.microsoft.com/office/drawing/2014/main" id="{2ADC2006-9F7D-86D2-6CC2-CB207DA37CB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0523" b="30523"/>
          <a:stretch/>
        </p:blipFill>
        <p:spPr>
          <a:xfrm>
            <a:off x="11102560" y="151285"/>
            <a:ext cx="933726" cy="363722"/>
          </a:xfrm>
          <a:prstGeom prst="rect">
            <a:avLst/>
          </a:prstGeom>
        </p:spPr>
      </p:pic>
      <p:sp>
        <p:nvSpPr>
          <p:cNvPr id="5" name="Picture Placeholder 4">
            <a:extLst>
              <a:ext uri="{FF2B5EF4-FFF2-40B4-BE49-F238E27FC236}">
                <a16:creationId xmlns:a16="http://schemas.microsoft.com/office/drawing/2014/main" id="{4D1119B0-1191-0295-7114-ACE561284E4F}"/>
              </a:ext>
            </a:extLst>
          </p:cNvPr>
          <p:cNvSpPr>
            <a:spLocks noGrp="1"/>
          </p:cNvSpPr>
          <p:nvPr>
            <p:ph type="pic" sz="quarter" idx="10"/>
          </p:nvPr>
        </p:nvSpPr>
        <p:spPr>
          <a:xfrm>
            <a:off x="4091054" y="0"/>
            <a:ext cx="3640111" cy="6858000"/>
          </a:xfrm>
          <a:prstGeom prst="rect">
            <a:avLst/>
          </a:prstGeom>
        </p:spPr>
        <p:txBody>
          <a:bodyPr/>
          <a:lstStyle/>
          <a:p>
            <a:endParaRPr lang="en-US"/>
          </a:p>
        </p:txBody>
      </p:sp>
      <p:sp>
        <p:nvSpPr>
          <p:cNvPr id="10" name="Rectangle 9">
            <a:extLst>
              <a:ext uri="{FF2B5EF4-FFF2-40B4-BE49-F238E27FC236}">
                <a16:creationId xmlns:a16="http://schemas.microsoft.com/office/drawing/2014/main" id="{2E9C9A7E-CED7-A3D4-5560-FBA596C9C6AC}"/>
              </a:ext>
            </a:extLst>
          </p:cNvPr>
          <p:cNvSpPr/>
          <p:nvPr userDrawn="1"/>
        </p:nvSpPr>
        <p:spPr>
          <a:xfrm>
            <a:off x="4091053" y="-23353"/>
            <a:ext cx="3640112" cy="6904706"/>
          </a:xfrm>
          <a:prstGeom prst="rect">
            <a:avLst/>
          </a:prstGeom>
          <a:gradFill>
            <a:gsLst>
              <a:gs pos="52000">
                <a:srgbClr val="1DB1C0">
                  <a:alpha val="0"/>
                </a:srgbClr>
              </a:gs>
              <a:gs pos="100000">
                <a:srgbClr val="0070CD"/>
              </a:gs>
            </a:gsLst>
            <a:lin ang="5400000" scaled="1"/>
          </a:gra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Segoe UI"/>
              <a:ea typeface="+mn-ea"/>
              <a:cs typeface="+mn-cs"/>
            </a:endParaRPr>
          </a:p>
        </p:txBody>
      </p:sp>
      <p:grpSp>
        <p:nvGrpSpPr>
          <p:cNvPr id="9" name="Group 8">
            <a:extLst>
              <a:ext uri="{FF2B5EF4-FFF2-40B4-BE49-F238E27FC236}">
                <a16:creationId xmlns:a16="http://schemas.microsoft.com/office/drawing/2014/main" id="{D7F7E813-3CB8-C153-D345-E91372E29204}"/>
              </a:ext>
            </a:extLst>
          </p:cNvPr>
          <p:cNvGrpSpPr/>
          <p:nvPr userDrawn="1"/>
        </p:nvGrpSpPr>
        <p:grpSpPr>
          <a:xfrm>
            <a:off x="385625" y="6481583"/>
            <a:ext cx="11820521" cy="376417"/>
            <a:chOff x="385625" y="6481583"/>
            <a:chExt cx="11820521" cy="376417"/>
          </a:xfrm>
        </p:grpSpPr>
        <p:sp>
          <p:nvSpPr>
            <p:cNvPr id="4" name="TextBox 3">
              <a:extLst>
                <a:ext uri="{FF2B5EF4-FFF2-40B4-BE49-F238E27FC236}">
                  <a16:creationId xmlns:a16="http://schemas.microsoft.com/office/drawing/2014/main" id="{C62EBB35-7630-6DB7-7438-C77FAA73CCDA}"/>
                </a:ext>
              </a:extLst>
            </p:cNvPr>
            <p:cNvSpPr txBox="1"/>
            <p:nvPr userDrawn="1"/>
          </p:nvSpPr>
          <p:spPr>
            <a:xfrm>
              <a:off x="385625" y="6531277"/>
              <a:ext cx="1636571" cy="246221"/>
            </a:xfrm>
            <a:prstGeom prst="rect">
              <a:avLst/>
            </a:prstGeom>
            <a:noFill/>
          </p:spPr>
          <p:txBody>
            <a:bodyPr wrap="square" rtlCol="0">
              <a:spAutoFit/>
            </a:bodyPr>
            <a:lstStyle/>
            <a:p>
              <a:pPr algn="ctr"/>
              <a:r>
                <a:rPr lang="en-US" sz="1000">
                  <a:solidFill>
                    <a:schemeClr val="tx1"/>
                  </a:solidFill>
                  <a:latin typeface="Calibri Light"/>
                </a:rPr>
                <a:t>CONFIDENTIAL RESTRICTED</a:t>
              </a:r>
              <a:endParaRPr lang="en-IN" sz="1000">
                <a:solidFill>
                  <a:schemeClr val="tx1"/>
                </a:solidFill>
                <a:latin typeface="Calibri Light"/>
              </a:endParaRPr>
            </a:p>
          </p:txBody>
        </p:sp>
        <p:sp>
          <p:nvSpPr>
            <p:cNvPr id="6" name="TextBox 5">
              <a:extLst>
                <a:ext uri="{FF2B5EF4-FFF2-40B4-BE49-F238E27FC236}">
                  <a16:creationId xmlns:a16="http://schemas.microsoft.com/office/drawing/2014/main" id="{A2BA3197-5FA3-1B63-DD0C-C4ABCD5B7EDA}"/>
                </a:ext>
              </a:extLst>
            </p:cNvPr>
            <p:cNvSpPr txBox="1"/>
            <p:nvPr userDrawn="1"/>
          </p:nvSpPr>
          <p:spPr>
            <a:xfrm>
              <a:off x="3511087" y="6523582"/>
              <a:ext cx="5169826" cy="261610"/>
            </a:xfrm>
            <a:prstGeom prst="rect">
              <a:avLst/>
            </a:prstGeom>
            <a:noFill/>
          </p:spPr>
          <p:txBody>
            <a:bodyPr wrap="square" rtlCol="0">
              <a:spAutoFit/>
            </a:bodyPr>
            <a:lstStyle/>
            <a:p>
              <a:pPr algn="ctr"/>
              <a:r>
                <a:rPr lang="en-US" sz="1100">
                  <a:solidFill>
                    <a:schemeClr val="tx1"/>
                  </a:solidFill>
                  <a:latin typeface="Calibri Light"/>
                </a:rPr>
                <a:t>2400 Meadowbrook Parkway, Duluth, GA 30096 | www.innovasolutions.com</a:t>
              </a:r>
              <a:endParaRPr lang="en-IN" sz="1100">
                <a:solidFill>
                  <a:schemeClr val="tx1"/>
                </a:solidFill>
                <a:latin typeface="Calibri Light"/>
              </a:endParaRPr>
            </a:p>
          </p:txBody>
        </p:sp>
        <p:sp>
          <p:nvSpPr>
            <p:cNvPr id="7" name="Slide Number Placeholder 4">
              <a:extLst>
                <a:ext uri="{FF2B5EF4-FFF2-40B4-BE49-F238E27FC236}">
                  <a16:creationId xmlns:a16="http://schemas.microsoft.com/office/drawing/2014/main" id="{32DBB976-97B0-F91A-2162-BEAFF534AFF2}"/>
                </a:ext>
              </a:extLst>
            </p:cNvPr>
            <p:cNvSpPr txBox="1">
              <a:spLocks/>
            </p:cNvSpPr>
            <p:nvPr userDrawn="1"/>
          </p:nvSpPr>
          <p:spPr>
            <a:xfrm>
              <a:off x="11658694" y="6481583"/>
              <a:ext cx="547452" cy="376417"/>
            </a:xfrm>
            <a:prstGeom prst="rect">
              <a:avLst/>
            </a:prstGeom>
          </p:spPr>
          <p:txBody>
            <a:bodyPr anchor="ctr"/>
            <a:lstStyle>
              <a:defPPr>
                <a:defRPr lang="en-US"/>
              </a:defPPr>
              <a:lvl1pPr marL="0" algn="ctr" defTabSz="914400" rtl="0" eaLnBrk="1" latinLnBrk="0" hangingPunct="1">
                <a:defRPr sz="1100" kern="1200">
                  <a:solidFill>
                    <a:schemeClr val="tx1"/>
                  </a:solidFill>
                  <a:latin typeface="Roboto Light" panose="02000000000000000000" pitchFamily="2" charset="0"/>
                  <a:ea typeface="Roboto Light" panose="02000000000000000000" pitchFamily="2"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6E69268-9C8B-4EBF-A9EE-DC5DC2D48DC3}" type="slidenum">
                <a:rPr lang="en-US" smtClean="0"/>
                <a:pPr/>
                <a:t>‹#›</a:t>
              </a:fld>
              <a:endParaRPr lang="en-US"/>
            </a:p>
          </p:txBody>
        </p:sp>
      </p:grpSp>
    </p:spTree>
    <p:extLst>
      <p:ext uri="{BB962C8B-B14F-4D97-AF65-F5344CB8AC3E}">
        <p14:creationId xmlns:p14="http://schemas.microsoft.com/office/powerpoint/2010/main" val="3171767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 Caption + Content">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8DE94B59-BA45-65B3-A3F9-74544183200A}"/>
              </a:ext>
            </a:extLst>
          </p:cNvPr>
          <p:cNvGrpSpPr/>
          <p:nvPr userDrawn="1"/>
        </p:nvGrpSpPr>
        <p:grpSpPr>
          <a:xfrm>
            <a:off x="10241280" y="365760"/>
            <a:ext cx="1371600" cy="450929"/>
            <a:chOff x="10241280" y="365760"/>
            <a:chExt cx="1371600" cy="450929"/>
          </a:xfrm>
        </p:grpSpPr>
        <p:grpSp>
          <p:nvGrpSpPr>
            <p:cNvPr id="13" name="Picture 1">
              <a:extLst>
                <a:ext uri="{FF2B5EF4-FFF2-40B4-BE49-F238E27FC236}">
                  <a16:creationId xmlns:a16="http://schemas.microsoft.com/office/drawing/2014/main" id="{0E28B5DE-28DA-446D-914F-93A4A9DAB7DA}"/>
                </a:ext>
              </a:extLst>
            </p:cNvPr>
            <p:cNvGrpSpPr/>
            <p:nvPr/>
          </p:nvGrpSpPr>
          <p:grpSpPr>
            <a:xfrm>
              <a:off x="10241280" y="458992"/>
              <a:ext cx="1280717" cy="260488"/>
              <a:chOff x="10397324" y="505723"/>
              <a:chExt cx="1000113" cy="203415"/>
            </a:xfrm>
            <a:solidFill>
              <a:srgbClr val="000000"/>
            </a:solidFill>
          </p:grpSpPr>
          <p:grpSp>
            <p:nvGrpSpPr>
              <p:cNvPr id="14" name="Picture 1">
                <a:extLst>
                  <a:ext uri="{FF2B5EF4-FFF2-40B4-BE49-F238E27FC236}">
                    <a16:creationId xmlns:a16="http://schemas.microsoft.com/office/drawing/2014/main" id="{BFD20B55-2800-4FAB-A5A5-99A9FCF56FF5}"/>
                  </a:ext>
                </a:extLst>
              </p:cNvPr>
              <p:cNvGrpSpPr/>
              <p:nvPr/>
            </p:nvGrpSpPr>
            <p:grpSpPr>
              <a:xfrm>
                <a:off x="10397324" y="569648"/>
                <a:ext cx="1000113" cy="139491"/>
                <a:chOff x="10397324" y="569648"/>
                <a:chExt cx="1000113" cy="139491"/>
              </a:xfrm>
              <a:solidFill>
                <a:srgbClr val="000000"/>
              </a:solidFill>
            </p:grpSpPr>
            <p:sp>
              <p:nvSpPr>
                <p:cNvPr id="15" name="Freeform: Shape 14">
                  <a:extLst>
                    <a:ext uri="{FF2B5EF4-FFF2-40B4-BE49-F238E27FC236}">
                      <a16:creationId xmlns:a16="http://schemas.microsoft.com/office/drawing/2014/main" id="{8E9883F9-E65D-F9F1-E01B-068213EC668D}"/>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E66E2232-FA2C-349E-2B6E-D63E96E405CE}"/>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15CDA976-9504-DDFD-648F-C87F5C10D185}"/>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22483321-0E29-F17A-2D96-67E694E2F127}"/>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4F221B6A-AB8F-5625-34BB-6B67CC688B1E}"/>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5C6D6D9E-E9C9-B9D2-1EF8-D3623CD2EC4D}"/>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a:p>
              </p:txBody>
            </p:sp>
          </p:grpSp>
          <p:sp>
            <p:nvSpPr>
              <p:cNvPr id="21" name="Freeform: Shape 20">
                <a:extLst>
                  <a:ext uri="{FF2B5EF4-FFF2-40B4-BE49-F238E27FC236}">
                    <a16:creationId xmlns:a16="http://schemas.microsoft.com/office/drawing/2014/main" id="{F2996A90-47B1-05DA-1489-5DA1B6A2927D}"/>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a:p>
            </p:txBody>
          </p:sp>
        </p:grpSp>
        <p:sp>
          <p:nvSpPr>
            <p:cNvPr id="22" name="Freeform: Shape 21">
              <a:extLst>
                <a:ext uri="{FF2B5EF4-FFF2-40B4-BE49-F238E27FC236}">
                  <a16:creationId xmlns:a16="http://schemas.microsoft.com/office/drawing/2014/main" id="{26F88AC3-E2D7-00A6-0902-E268D0A3BDC7}"/>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A013E938-6A98-23E6-2C39-5261A5F7A3CA}"/>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C9221F84-8FDD-8634-B1B4-11B01E0D778E}"/>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D04BB4F4-4288-17E7-3D3F-FB6C49781B1F}"/>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0D2E96BE-94E7-B029-10E5-5A615514660B}"/>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6157A719-8FAC-415D-695E-B2F6EFB5855F}"/>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073C688C-6241-5E0A-15E3-71AC62B321C0}"/>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0CA3BF88-32F8-C144-0F9F-62711605C8DA}"/>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FE6EADDB-1516-3662-1244-D4A1821E2444}"/>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E1FB1E93-35B9-B45F-B3D2-5A118EA6B2BA}"/>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50334823-4702-5C77-B784-2B24614297C0}"/>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FCFAD8DA-C2CF-DB5A-B605-7C7CCE89A613}"/>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a:p>
          </p:txBody>
        </p:sp>
      </p:grpSp>
      <p:sp>
        <p:nvSpPr>
          <p:cNvPr id="2" name="Title 1"/>
          <p:cNvSpPr>
            <a:spLocks noGrp="1"/>
          </p:cNvSpPr>
          <p:nvPr userDrawn="1">
            <p:ph type="title"/>
          </p:nvPr>
        </p:nvSpPr>
        <p:spPr>
          <a:xfrm>
            <a:off x="639681" y="365125"/>
            <a:ext cx="9509760" cy="914400"/>
          </a:xfrm>
          <a:prstGeom prst="rect">
            <a:avLst/>
          </a:prstGeom>
        </p:spPr>
        <p:txBody>
          <a:bodyPr lIns="0" tIns="0" rIns="0" bIns="0">
            <a:normAutofit/>
          </a:bodyPr>
          <a:lstStyle>
            <a:lvl1pPr>
              <a:defRPr lang="en-US" sz="3000" spc="-150" dirty="0">
                <a:solidFill>
                  <a:srgbClr val="002060"/>
                </a:solidFill>
              </a:defRPr>
            </a:lvl1pPr>
          </a:lstStyle>
          <a:p>
            <a:pPr lvl="0" defTabSz="914377" latinLnBrk="0">
              <a:buNone/>
            </a:pPr>
            <a:r>
              <a:rPr lang="en-US"/>
              <a:t>Click to edit Master title style</a:t>
            </a:r>
          </a:p>
        </p:txBody>
      </p:sp>
      <p:sp>
        <p:nvSpPr>
          <p:cNvPr id="3" name="Content Placeholder 2"/>
          <p:cNvSpPr>
            <a:spLocks noGrp="1"/>
          </p:cNvSpPr>
          <p:nvPr userDrawn="1">
            <p:ph idx="1"/>
          </p:nvPr>
        </p:nvSpPr>
        <p:spPr>
          <a:xfrm>
            <a:off x="639679" y="1828800"/>
            <a:ext cx="10972800" cy="4351339"/>
          </a:xfrm>
          <a:prstGeom prst="rect">
            <a:avLst/>
          </a:prstGeom>
        </p:spPr>
        <p:txBody>
          <a:bodyPr lIns="0" tIns="0" rIns="0" bIns="0"/>
          <a:lstStyle>
            <a:lvl1pPr marL="0" indent="0">
              <a:buNone/>
              <a:defRPr sz="2000">
                <a:solidFill>
                  <a:srgbClr val="000000"/>
                </a:solidFill>
              </a:defRPr>
            </a:lvl1pPr>
            <a:lvl2pPr marL="457200" indent="0">
              <a:buNone/>
              <a:defRPr sz="1800">
                <a:solidFill>
                  <a:srgbClr val="000000"/>
                </a:solidFill>
              </a:defRPr>
            </a:lvl2pPr>
            <a:lvl3pPr marL="914400" indent="0">
              <a:buNone/>
              <a:defRPr sz="1600">
                <a:solidFill>
                  <a:srgbClr val="000000"/>
                </a:solidFill>
              </a:defRPr>
            </a:lvl3pPr>
            <a:lvl4pPr marL="1371600" indent="0">
              <a:buNone/>
              <a:defRPr sz="1400">
                <a:solidFill>
                  <a:srgbClr val="000000"/>
                </a:solidFill>
              </a:defRPr>
            </a:lvl4pPr>
            <a:lvl5pPr marL="1828800" indent="0">
              <a:buNone/>
              <a:defRPr sz="1400">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ubtitle 2"/>
          <p:cNvSpPr>
            <a:spLocks noGrp="1"/>
          </p:cNvSpPr>
          <p:nvPr userDrawn="1">
            <p:ph type="subTitle" idx="13"/>
          </p:nvPr>
        </p:nvSpPr>
        <p:spPr>
          <a:xfrm>
            <a:off x="639156" y="1280159"/>
            <a:ext cx="10972800" cy="457200"/>
          </a:xfrm>
          <a:prstGeom prst="rect">
            <a:avLst/>
          </a:prstGeom>
        </p:spPr>
        <p:txBody>
          <a:bodyPr lIns="0" tIns="0" rIns="0" bIns="0"/>
          <a:lstStyle>
            <a:lvl1pPr marL="0" indent="0" algn="l">
              <a:buNone/>
              <a:defRPr sz="1600">
                <a:solidFill>
                  <a:schemeClr val="bg1">
                    <a:lumMod val="50000"/>
                  </a:schemeClr>
                </a:solidFill>
                <a:latin typeface="+mj-lt"/>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36" name="Freeform 3">
            <a:extLst>
              <a:ext uri="{FF2B5EF4-FFF2-40B4-BE49-F238E27FC236}">
                <a16:creationId xmlns:a16="http://schemas.microsoft.com/office/drawing/2014/main" id="{80313127-6BD4-59B3-9DE4-B9E59828EFDC}"/>
              </a:ext>
            </a:extLst>
          </p:cNvPr>
          <p:cNvSpPr/>
          <p:nvPr userDrawn="1"/>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37" name="Rectangle 36">
            <a:extLst>
              <a:ext uri="{FF2B5EF4-FFF2-40B4-BE49-F238E27FC236}">
                <a16:creationId xmlns:a16="http://schemas.microsoft.com/office/drawing/2014/main" id="{2B4706C3-DA9E-AC0D-FD45-C1E75FAB3599}"/>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spTree>
    <p:extLst>
      <p:ext uri="{BB962C8B-B14F-4D97-AF65-F5344CB8AC3E}">
        <p14:creationId xmlns:p14="http://schemas.microsoft.com/office/powerpoint/2010/main" val="4291333213"/>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1 Line) + Caption + Content">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8DE94B59-BA45-65B3-A3F9-74544183200A}"/>
              </a:ext>
            </a:extLst>
          </p:cNvPr>
          <p:cNvGrpSpPr/>
          <p:nvPr userDrawn="1"/>
        </p:nvGrpSpPr>
        <p:grpSpPr>
          <a:xfrm>
            <a:off x="10241280" y="365760"/>
            <a:ext cx="1371600" cy="450929"/>
            <a:chOff x="10241280" y="365760"/>
            <a:chExt cx="1371600" cy="450929"/>
          </a:xfrm>
        </p:grpSpPr>
        <p:grpSp>
          <p:nvGrpSpPr>
            <p:cNvPr id="13" name="Picture 1">
              <a:extLst>
                <a:ext uri="{FF2B5EF4-FFF2-40B4-BE49-F238E27FC236}">
                  <a16:creationId xmlns:a16="http://schemas.microsoft.com/office/drawing/2014/main" id="{0E28B5DE-28DA-446D-914F-93A4A9DAB7DA}"/>
                </a:ext>
              </a:extLst>
            </p:cNvPr>
            <p:cNvGrpSpPr/>
            <p:nvPr/>
          </p:nvGrpSpPr>
          <p:grpSpPr>
            <a:xfrm>
              <a:off x="10241280" y="458992"/>
              <a:ext cx="1280717" cy="260488"/>
              <a:chOff x="10397324" y="505723"/>
              <a:chExt cx="1000113" cy="203415"/>
            </a:xfrm>
            <a:solidFill>
              <a:srgbClr val="000000"/>
            </a:solidFill>
          </p:grpSpPr>
          <p:grpSp>
            <p:nvGrpSpPr>
              <p:cNvPr id="14" name="Picture 1">
                <a:extLst>
                  <a:ext uri="{FF2B5EF4-FFF2-40B4-BE49-F238E27FC236}">
                    <a16:creationId xmlns:a16="http://schemas.microsoft.com/office/drawing/2014/main" id="{BFD20B55-2800-4FAB-A5A5-99A9FCF56FF5}"/>
                  </a:ext>
                </a:extLst>
              </p:cNvPr>
              <p:cNvGrpSpPr/>
              <p:nvPr/>
            </p:nvGrpSpPr>
            <p:grpSpPr>
              <a:xfrm>
                <a:off x="10397324" y="569648"/>
                <a:ext cx="1000113" cy="139491"/>
                <a:chOff x="10397324" y="569648"/>
                <a:chExt cx="1000113" cy="139491"/>
              </a:xfrm>
              <a:solidFill>
                <a:srgbClr val="000000"/>
              </a:solidFill>
            </p:grpSpPr>
            <p:sp>
              <p:nvSpPr>
                <p:cNvPr id="15" name="Freeform: Shape 14">
                  <a:extLst>
                    <a:ext uri="{FF2B5EF4-FFF2-40B4-BE49-F238E27FC236}">
                      <a16:creationId xmlns:a16="http://schemas.microsoft.com/office/drawing/2014/main" id="{8E9883F9-E65D-F9F1-E01B-068213EC668D}"/>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E66E2232-FA2C-349E-2B6E-D63E96E405CE}"/>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15CDA976-9504-DDFD-648F-C87F5C10D185}"/>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22483321-0E29-F17A-2D96-67E694E2F127}"/>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4F221B6A-AB8F-5625-34BB-6B67CC688B1E}"/>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5C6D6D9E-E9C9-B9D2-1EF8-D3623CD2EC4D}"/>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a:p>
              </p:txBody>
            </p:sp>
          </p:grpSp>
          <p:sp>
            <p:nvSpPr>
              <p:cNvPr id="21" name="Freeform: Shape 20">
                <a:extLst>
                  <a:ext uri="{FF2B5EF4-FFF2-40B4-BE49-F238E27FC236}">
                    <a16:creationId xmlns:a16="http://schemas.microsoft.com/office/drawing/2014/main" id="{F2996A90-47B1-05DA-1489-5DA1B6A2927D}"/>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a:p>
            </p:txBody>
          </p:sp>
        </p:grpSp>
        <p:sp>
          <p:nvSpPr>
            <p:cNvPr id="22" name="Freeform: Shape 21">
              <a:extLst>
                <a:ext uri="{FF2B5EF4-FFF2-40B4-BE49-F238E27FC236}">
                  <a16:creationId xmlns:a16="http://schemas.microsoft.com/office/drawing/2014/main" id="{26F88AC3-E2D7-00A6-0902-E268D0A3BDC7}"/>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A013E938-6A98-23E6-2C39-5261A5F7A3CA}"/>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C9221F84-8FDD-8634-B1B4-11B01E0D778E}"/>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D04BB4F4-4288-17E7-3D3F-FB6C49781B1F}"/>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0D2E96BE-94E7-B029-10E5-5A615514660B}"/>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6157A719-8FAC-415D-695E-B2F6EFB5855F}"/>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073C688C-6241-5E0A-15E3-71AC62B321C0}"/>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0CA3BF88-32F8-C144-0F9F-62711605C8DA}"/>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FE6EADDB-1516-3662-1244-D4A1821E2444}"/>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E1FB1E93-35B9-B45F-B3D2-5A118EA6B2BA}"/>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50334823-4702-5C77-B784-2B24614297C0}"/>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FCFAD8DA-C2CF-DB5A-B605-7C7CCE89A613}"/>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a:p>
          </p:txBody>
        </p:sp>
      </p:grpSp>
      <p:sp>
        <p:nvSpPr>
          <p:cNvPr id="2" name="Title 1"/>
          <p:cNvSpPr>
            <a:spLocks noGrp="1"/>
          </p:cNvSpPr>
          <p:nvPr userDrawn="1">
            <p:ph type="title"/>
          </p:nvPr>
        </p:nvSpPr>
        <p:spPr>
          <a:xfrm>
            <a:off x="639681" y="365125"/>
            <a:ext cx="9509760" cy="548640"/>
          </a:xfrm>
          <a:prstGeom prst="rect">
            <a:avLst/>
          </a:prstGeom>
        </p:spPr>
        <p:txBody>
          <a:bodyPr lIns="0" tIns="0" rIns="0" bIns="0">
            <a:normAutofit/>
          </a:bodyPr>
          <a:lstStyle>
            <a:lvl1pPr>
              <a:defRPr lang="en-US" sz="3200" spc="-150" dirty="0">
                <a:solidFill>
                  <a:srgbClr val="002060"/>
                </a:solidFill>
              </a:defRPr>
            </a:lvl1pPr>
          </a:lstStyle>
          <a:p>
            <a:pPr lvl="0" defTabSz="914377" latinLnBrk="0">
              <a:buNone/>
            </a:pPr>
            <a:r>
              <a:rPr lang="en-US"/>
              <a:t>Click to edit Master title style</a:t>
            </a:r>
          </a:p>
        </p:txBody>
      </p:sp>
      <p:sp>
        <p:nvSpPr>
          <p:cNvPr id="3" name="Content Placeholder 2"/>
          <p:cNvSpPr>
            <a:spLocks noGrp="1"/>
          </p:cNvSpPr>
          <p:nvPr userDrawn="1">
            <p:ph idx="1"/>
          </p:nvPr>
        </p:nvSpPr>
        <p:spPr>
          <a:xfrm>
            <a:off x="639679" y="1463039"/>
            <a:ext cx="10972800" cy="4754880"/>
          </a:xfrm>
          <a:prstGeom prst="rect">
            <a:avLst/>
          </a:prstGeom>
        </p:spPr>
        <p:txBody>
          <a:bodyPr lIns="0" tIns="0" rIns="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ubtitle 2"/>
          <p:cNvSpPr>
            <a:spLocks noGrp="1"/>
          </p:cNvSpPr>
          <p:nvPr userDrawn="1">
            <p:ph type="subTitle" idx="13"/>
          </p:nvPr>
        </p:nvSpPr>
        <p:spPr>
          <a:xfrm>
            <a:off x="639156" y="914400"/>
            <a:ext cx="10972800" cy="457200"/>
          </a:xfrm>
          <a:prstGeom prst="rect">
            <a:avLst/>
          </a:prstGeom>
        </p:spPr>
        <p:txBody>
          <a:bodyPr lIns="0" tIns="0" rIns="0" bIns="0"/>
          <a:lstStyle>
            <a:lvl1pPr marL="0" indent="0" algn="l">
              <a:buNone/>
              <a:defRPr sz="2000">
                <a:solidFill>
                  <a:schemeClr val="tx1">
                    <a:lumMod val="50000"/>
                    <a:lumOff val="50000"/>
                  </a:schemeClr>
                </a:solidFill>
                <a:latin typeface="+mj-lt"/>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36" name="Freeform 3">
            <a:extLst>
              <a:ext uri="{FF2B5EF4-FFF2-40B4-BE49-F238E27FC236}">
                <a16:creationId xmlns:a16="http://schemas.microsoft.com/office/drawing/2014/main" id="{80313127-6BD4-59B3-9DE4-B9E59828EFDC}"/>
              </a:ext>
            </a:extLst>
          </p:cNvPr>
          <p:cNvSpPr/>
          <p:nvPr userDrawn="1"/>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37" name="Rectangle 36">
            <a:extLst>
              <a:ext uri="{FF2B5EF4-FFF2-40B4-BE49-F238E27FC236}">
                <a16:creationId xmlns:a16="http://schemas.microsoft.com/office/drawing/2014/main" id="{2B4706C3-DA9E-AC0D-FD45-C1E75FAB3599}"/>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spTree>
    <p:extLst>
      <p:ext uri="{BB962C8B-B14F-4D97-AF65-F5344CB8AC3E}">
        <p14:creationId xmlns:p14="http://schemas.microsoft.com/office/powerpoint/2010/main" val="3412123054"/>
      </p:ext>
    </p:extLst>
  </p:cSld>
  <p:clrMapOvr>
    <a:masterClrMapping/>
  </p:clrMapOvr>
  <p:hf hdr="0" ft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itle + Caption + Content">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8DE94B59-BA45-65B3-A3F9-74544183200A}"/>
              </a:ext>
            </a:extLst>
          </p:cNvPr>
          <p:cNvGrpSpPr/>
          <p:nvPr userDrawn="1"/>
        </p:nvGrpSpPr>
        <p:grpSpPr>
          <a:xfrm>
            <a:off x="10241280" y="365760"/>
            <a:ext cx="1371600" cy="450929"/>
            <a:chOff x="10241280" y="365760"/>
            <a:chExt cx="1371600" cy="450929"/>
          </a:xfrm>
        </p:grpSpPr>
        <p:grpSp>
          <p:nvGrpSpPr>
            <p:cNvPr id="13" name="Picture 1">
              <a:extLst>
                <a:ext uri="{FF2B5EF4-FFF2-40B4-BE49-F238E27FC236}">
                  <a16:creationId xmlns:a16="http://schemas.microsoft.com/office/drawing/2014/main" id="{0E28B5DE-28DA-446D-914F-93A4A9DAB7DA}"/>
                </a:ext>
              </a:extLst>
            </p:cNvPr>
            <p:cNvGrpSpPr/>
            <p:nvPr/>
          </p:nvGrpSpPr>
          <p:grpSpPr>
            <a:xfrm>
              <a:off x="10241280" y="458992"/>
              <a:ext cx="1280717" cy="260488"/>
              <a:chOff x="10397324" y="505723"/>
              <a:chExt cx="1000113" cy="203415"/>
            </a:xfrm>
            <a:solidFill>
              <a:srgbClr val="000000"/>
            </a:solidFill>
          </p:grpSpPr>
          <p:grpSp>
            <p:nvGrpSpPr>
              <p:cNvPr id="14" name="Picture 1">
                <a:extLst>
                  <a:ext uri="{FF2B5EF4-FFF2-40B4-BE49-F238E27FC236}">
                    <a16:creationId xmlns:a16="http://schemas.microsoft.com/office/drawing/2014/main" id="{BFD20B55-2800-4FAB-A5A5-99A9FCF56FF5}"/>
                  </a:ext>
                </a:extLst>
              </p:cNvPr>
              <p:cNvGrpSpPr/>
              <p:nvPr/>
            </p:nvGrpSpPr>
            <p:grpSpPr>
              <a:xfrm>
                <a:off x="10397324" y="569648"/>
                <a:ext cx="1000113" cy="139491"/>
                <a:chOff x="10397324" y="569648"/>
                <a:chExt cx="1000113" cy="139491"/>
              </a:xfrm>
              <a:solidFill>
                <a:srgbClr val="000000"/>
              </a:solidFill>
            </p:grpSpPr>
            <p:sp>
              <p:nvSpPr>
                <p:cNvPr id="15" name="Freeform: Shape 14">
                  <a:extLst>
                    <a:ext uri="{FF2B5EF4-FFF2-40B4-BE49-F238E27FC236}">
                      <a16:creationId xmlns:a16="http://schemas.microsoft.com/office/drawing/2014/main" id="{8E9883F9-E65D-F9F1-E01B-068213EC668D}"/>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E66E2232-FA2C-349E-2B6E-D63E96E405CE}"/>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15CDA976-9504-DDFD-648F-C87F5C10D185}"/>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22483321-0E29-F17A-2D96-67E694E2F127}"/>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4F221B6A-AB8F-5625-34BB-6B67CC688B1E}"/>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5C6D6D9E-E9C9-B9D2-1EF8-D3623CD2EC4D}"/>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a:p>
              </p:txBody>
            </p:sp>
          </p:grpSp>
          <p:sp>
            <p:nvSpPr>
              <p:cNvPr id="21" name="Freeform: Shape 20">
                <a:extLst>
                  <a:ext uri="{FF2B5EF4-FFF2-40B4-BE49-F238E27FC236}">
                    <a16:creationId xmlns:a16="http://schemas.microsoft.com/office/drawing/2014/main" id="{F2996A90-47B1-05DA-1489-5DA1B6A2927D}"/>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a:p>
            </p:txBody>
          </p:sp>
        </p:grpSp>
        <p:sp>
          <p:nvSpPr>
            <p:cNvPr id="22" name="Freeform: Shape 21">
              <a:extLst>
                <a:ext uri="{FF2B5EF4-FFF2-40B4-BE49-F238E27FC236}">
                  <a16:creationId xmlns:a16="http://schemas.microsoft.com/office/drawing/2014/main" id="{26F88AC3-E2D7-00A6-0902-E268D0A3BDC7}"/>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A013E938-6A98-23E6-2C39-5261A5F7A3CA}"/>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C9221F84-8FDD-8634-B1B4-11B01E0D778E}"/>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D04BB4F4-4288-17E7-3D3F-FB6C49781B1F}"/>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0D2E96BE-94E7-B029-10E5-5A615514660B}"/>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6157A719-8FAC-415D-695E-B2F6EFB5855F}"/>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073C688C-6241-5E0A-15E3-71AC62B321C0}"/>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0CA3BF88-32F8-C144-0F9F-62711605C8DA}"/>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FE6EADDB-1516-3662-1244-D4A1821E2444}"/>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E1FB1E93-35B9-B45F-B3D2-5A118EA6B2BA}"/>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50334823-4702-5C77-B784-2B24614297C0}"/>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FCFAD8DA-C2CF-DB5A-B605-7C7CCE89A613}"/>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a:p>
          </p:txBody>
        </p:sp>
      </p:grpSp>
      <p:sp>
        <p:nvSpPr>
          <p:cNvPr id="2" name="Title 1"/>
          <p:cNvSpPr>
            <a:spLocks noGrp="1"/>
          </p:cNvSpPr>
          <p:nvPr userDrawn="1">
            <p:ph type="title"/>
          </p:nvPr>
        </p:nvSpPr>
        <p:spPr>
          <a:xfrm>
            <a:off x="639681" y="365125"/>
            <a:ext cx="9509760" cy="914400"/>
          </a:xfrm>
          <a:prstGeom prst="rect">
            <a:avLst/>
          </a:prstGeom>
        </p:spPr>
        <p:txBody>
          <a:bodyPr lIns="0" tIns="0" rIns="0" bIns="0">
            <a:normAutofit/>
          </a:bodyPr>
          <a:lstStyle>
            <a:lvl1pPr>
              <a:defRPr lang="en-US" sz="3200" spc="-150" dirty="0">
                <a:solidFill>
                  <a:srgbClr val="002060"/>
                </a:solidFill>
              </a:defRPr>
            </a:lvl1pPr>
          </a:lstStyle>
          <a:p>
            <a:pPr lvl="0" defTabSz="914377" latinLnBrk="0">
              <a:buNone/>
            </a:pPr>
            <a:r>
              <a:rPr lang="en-US"/>
              <a:t>Click to edit Master title style</a:t>
            </a:r>
          </a:p>
        </p:txBody>
      </p:sp>
      <p:sp>
        <p:nvSpPr>
          <p:cNvPr id="3" name="Content Placeholder 2"/>
          <p:cNvSpPr>
            <a:spLocks noGrp="1"/>
          </p:cNvSpPr>
          <p:nvPr userDrawn="1">
            <p:ph idx="1"/>
          </p:nvPr>
        </p:nvSpPr>
        <p:spPr>
          <a:xfrm>
            <a:off x="639679" y="1828800"/>
            <a:ext cx="10972800" cy="4351339"/>
          </a:xfrm>
          <a:prstGeom prst="rect">
            <a:avLst/>
          </a:prstGeom>
        </p:spPr>
        <p:txBody>
          <a:bodyPr lIns="0" tIns="0" rIns="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ubtitle 2"/>
          <p:cNvSpPr>
            <a:spLocks noGrp="1"/>
          </p:cNvSpPr>
          <p:nvPr userDrawn="1">
            <p:ph type="subTitle" idx="13"/>
          </p:nvPr>
        </p:nvSpPr>
        <p:spPr>
          <a:xfrm>
            <a:off x="639156" y="1280159"/>
            <a:ext cx="10972800" cy="457200"/>
          </a:xfrm>
          <a:prstGeom prst="rect">
            <a:avLst/>
          </a:prstGeom>
        </p:spPr>
        <p:txBody>
          <a:bodyPr lIns="0" tIns="0" rIns="0" bIns="0"/>
          <a:lstStyle>
            <a:lvl1pPr marL="0" indent="0" algn="l">
              <a:buNone/>
              <a:defRPr sz="2000">
                <a:solidFill>
                  <a:schemeClr val="tx1">
                    <a:lumMod val="50000"/>
                    <a:lumOff val="50000"/>
                  </a:schemeClr>
                </a:solidFill>
                <a:latin typeface="+mj-lt"/>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36" name="Freeform 3">
            <a:extLst>
              <a:ext uri="{FF2B5EF4-FFF2-40B4-BE49-F238E27FC236}">
                <a16:creationId xmlns:a16="http://schemas.microsoft.com/office/drawing/2014/main" id="{80313127-6BD4-59B3-9DE4-B9E59828EFDC}"/>
              </a:ext>
            </a:extLst>
          </p:cNvPr>
          <p:cNvSpPr/>
          <p:nvPr userDrawn="1"/>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37" name="Rectangle 36">
            <a:extLst>
              <a:ext uri="{FF2B5EF4-FFF2-40B4-BE49-F238E27FC236}">
                <a16:creationId xmlns:a16="http://schemas.microsoft.com/office/drawing/2014/main" id="{2B4706C3-DA9E-AC0D-FD45-C1E75FAB3599}"/>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spTree>
    <p:extLst>
      <p:ext uri="{BB962C8B-B14F-4D97-AF65-F5344CB8AC3E}">
        <p14:creationId xmlns:p14="http://schemas.microsoft.com/office/powerpoint/2010/main" val="3355655307"/>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Caption">
    <p:spTree>
      <p:nvGrpSpPr>
        <p:cNvPr id="1" name=""/>
        <p:cNvGrpSpPr/>
        <p:nvPr/>
      </p:nvGrpSpPr>
      <p:grpSpPr>
        <a:xfrm>
          <a:off x="0" y="0"/>
          <a:ext cx="0" cy="0"/>
          <a:chOff x="0" y="0"/>
          <a:chExt cx="0" cy="0"/>
        </a:xfrm>
      </p:grpSpPr>
      <p:sp>
        <p:nvSpPr>
          <p:cNvPr id="4" name="Freeform 3"/>
          <p:cNvSpPr/>
          <p:nvPr/>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2" name="Title 1"/>
          <p:cNvSpPr>
            <a:spLocks noGrp="1"/>
          </p:cNvSpPr>
          <p:nvPr>
            <p:ph type="title"/>
          </p:nvPr>
        </p:nvSpPr>
        <p:spPr>
          <a:xfrm>
            <a:off x="640080" y="365125"/>
            <a:ext cx="9601200" cy="914400"/>
          </a:xfrm>
          <a:prstGeom prst="rect">
            <a:avLst/>
          </a:prstGeom>
        </p:spPr>
        <p:txBody>
          <a:bodyPr lIns="0" tIns="0" rIns="0" bIns="0">
            <a:normAutofit/>
          </a:bodyPr>
          <a:lstStyle>
            <a:lvl1pPr algn="l" defTabSz="914377" rtl="0" eaLnBrk="1" latinLnBrk="0" hangingPunct="1">
              <a:lnSpc>
                <a:spcPct val="90000"/>
              </a:lnSpc>
              <a:spcBef>
                <a:spcPct val="0"/>
              </a:spcBef>
              <a:buNone/>
              <a:defRPr lang="en-US" sz="3200" kern="1200" spc="-150" dirty="0">
                <a:solidFill>
                  <a:srgbClr val="002060"/>
                </a:solidFill>
                <a:latin typeface="+mj-lt"/>
                <a:ea typeface="+mj-ea"/>
                <a:cs typeface="+mj-cs"/>
              </a:defRPr>
            </a:lvl1pPr>
          </a:lstStyle>
          <a:p>
            <a:r>
              <a:rPr lang="en-US"/>
              <a:t>Click to edit Master title style</a:t>
            </a:r>
          </a:p>
        </p:txBody>
      </p:sp>
      <p:sp>
        <p:nvSpPr>
          <p:cNvPr id="12" name="Rectangle 11">
            <a:extLst>
              <a:ext uri="{FF2B5EF4-FFF2-40B4-BE49-F238E27FC236}">
                <a16:creationId xmlns:a16="http://schemas.microsoft.com/office/drawing/2014/main" id="{FB5CF25D-5C46-2C52-2D74-9940990B960B}"/>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grpSp>
        <p:nvGrpSpPr>
          <p:cNvPr id="13" name="Group 12">
            <a:extLst>
              <a:ext uri="{FF2B5EF4-FFF2-40B4-BE49-F238E27FC236}">
                <a16:creationId xmlns:a16="http://schemas.microsoft.com/office/drawing/2014/main" id="{C4657391-8D27-20B2-BA35-C85F1ACFAB0C}"/>
              </a:ext>
            </a:extLst>
          </p:cNvPr>
          <p:cNvGrpSpPr/>
          <p:nvPr userDrawn="1"/>
        </p:nvGrpSpPr>
        <p:grpSpPr>
          <a:xfrm>
            <a:off x="10241280" y="365760"/>
            <a:ext cx="1371600" cy="450929"/>
            <a:chOff x="10241280" y="365760"/>
            <a:chExt cx="1371600" cy="450929"/>
          </a:xfrm>
        </p:grpSpPr>
        <p:grpSp>
          <p:nvGrpSpPr>
            <p:cNvPr id="14" name="Picture 1">
              <a:extLst>
                <a:ext uri="{FF2B5EF4-FFF2-40B4-BE49-F238E27FC236}">
                  <a16:creationId xmlns:a16="http://schemas.microsoft.com/office/drawing/2014/main" id="{1F8B4328-0EB4-AC2E-A559-04DAC833B019}"/>
                </a:ext>
              </a:extLst>
            </p:cNvPr>
            <p:cNvGrpSpPr/>
            <p:nvPr/>
          </p:nvGrpSpPr>
          <p:grpSpPr>
            <a:xfrm>
              <a:off x="10241280" y="458992"/>
              <a:ext cx="1280717" cy="260488"/>
              <a:chOff x="10397324" y="505723"/>
              <a:chExt cx="1000113" cy="203415"/>
            </a:xfrm>
            <a:solidFill>
              <a:srgbClr val="000000"/>
            </a:solidFill>
          </p:grpSpPr>
          <p:grpSp>
            <p:nvGrpSpPr>
              <p:cNvPr id="27" name="Picture 1">
                <a:extLst>
                  <a:ext uri="{FF2B5EF4-FFF2-40B4-BE49-F238E27FC236}">
                    <a16:creationId xmlns:a16="http://schemas.microsoft.com/office/drawing/2014/main" id="{BE34AA45-1EE8-C429-84CF-76B8B2400031}"/>
                  </a:ext>
                </a:extLst>
              </p:cNvPr>
              <p:cNvGrpSpPr/>
              <p:nvPr/>
            </p:nvGrpSpPr>
            <p:grpSpPr>
              <a:xfrm>
                <a:off x="10397324" y="569648"/>
                <a:ext cx="1000113" cy="139491"/>
                <a:chOff x="10397324" y="569648"/>
                <a:chExt cx="1000113" cy="139491"/>
              </a:xfrm>
              <a:solidFill>
                <a:srgbClr val="000000"/>
              </a:solidFill>
            </p:grpSpPr>
            <p:sp>
              <p:nvSpPr>
                <p:cNvPr id="29" name="Freeform: Shape 28">
                  <a:extLst>
                    <a:ext uri="{FF2B5EF4-FFF2-40B4-BE49-F238E27FC236}">
                      <a16:creationId xmlns:a16="http://schemas.microsoft.com/office/drawing/2014/main" id="{91AE62B1-CF56-0890-5F85-3F79B6704412}"/>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171F34E8-4B5C-572E-48F1-C56F37002697}"/>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4455DA50-1440-456D-5E22-0D56ADF92793}"/>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2EA15ABF-1F7A-5D68-1EEE-C1FAD19BCB7C}"/>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6960E045-A158-4F74-19A3-05749D536375}"/>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55ED6FCF-3853-D5EF-AA2C-4D403F0A778C}"/>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a:p>
              </p:txBody>
            </p:sp>
          </p:grpSp>
          <p:sp>
            <p:nvSpPr>
              <p:cNvPr id="28" name="Freeform: Shape 27">
                <a:extLst>
                  <a:ext uri="{FF2B5EF4-FFF2-40B4-BE49-F238E27FC236}">
                    <a16:creationId xmlns:a16="http://schemas.microsoft.com/office/drawing/2014/main" id="{ED5FBC9F-CD2A-0F66-A6D2-AB772DA36D7B}"/>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a:p>
            </p:txBody>
          </p:sp>
        </p:grpSp>
        <p:sp>
          <p:nvSpPr>
            <p:cNvPr id="15" name="Freeform: Shape 14">
              <a:extLst>
                <a:ext uri="{FF2B5EF4-FFF2-40B4-BE49-F238E27FC236}">
                  <a16:creationId xmlns:a16="http://schemas.microsoft.com/office/drawing/2014/main" id="{CC657526-9FD3-3992-CE8D-F4EC3CD7C4B0}"/>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A69D29FC-0052-3459-C38D-850B15497A03}"/>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E94A01F5-E1F6-0B7B-3CA4-8E91D45D8C01}"/>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ABADE44A-D22B-3452-63AA-0525F7EBF40B}"/>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512EF87E-4160-7C05-75B3-46C749D1F0E1}"/>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8FB40AD4-A7F0-6123-8C10-163F19139235}"/>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A18B7008-CC71-185B-4B73-7629A5FED5B4}"/>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7B5BDC72-D4B3-92C0-742F-36C8EEC5A961}"/>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324A4362-BEFD-8502-9CB6-5F8C1D24B267}"/>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A109F7AB-656D-FC52-DFCC-0F04A52EA52A}"/>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21AD9FD4-2D5C-3A73-4A7C-1D19F0599FB1}"/>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AE67BA3D-D0F0-32E5-2885-6DD57ECE9CCB}"/>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a:p>
          </p:txBody>
        </p:sp>
      </p:grpSp>
      <p:sp>
        <p:nvSpPr>
          <p:cNvPr id="3" name="Subtitle 2">
            <a:extLst>
              <a:ext uri="{FF2B5EF4-FFF2-40B4-BE49-F238E27FC236}">
                <a16:creationId xmlns:a16="http://schemas.microsoft.com/office/drawing/2014/main" id="{51772AEA-6D50-BF0C-3E0C-A12FE91CEC42}"/>
              </a:ext>
            </a:extLst>
          </p:cNvPr>
          <p:cNvSpPr>
            <a:spLocks noGrp="1"/>
          </p:cNvSpPr>
          <p:nvPr>
            <p:ph type="subTitle" idx="13"/>
          </p:nvPr>
        </p:nvSpPr>
        <p:spPr>
          <a:xfrm>
            <a:off x="639156" y="1280159"/>
            <a:ext cx="10972800" cy="457200"/>
          </a:xfrm>
          <a:prstGeom prst="rect">
            <a:avLst/>
          </a:prstGeom>
        </p:spPr>
        <p:txBody>
          <a:bodyPr lIns="0" tIns="0" rIns="0" bIns="0"/>
          <a:lstStyle>
            <a:lvl1pPr marL="0" indent="0" algn="l">
              <a:buNone/>
              <a:defRPr sz="2000">
                <a:solidFill>
                  <a:schemeClr val="tx1">
                    <a:lumMod val="50000"/>
                    <a:lumOff val="50000"/>
                  </a:schemeClr>
                </a:solidFill>
                <a:latin typeface="+mj-lt"/>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Tree>
    <p:extLst>
      <p:ext uri="{BB962C8B-B14F-4D97-AF65-F5344CB8AC3E}">
        <p14:creationId xmlns:p14="http://schemas.microsoft.com/office/powerpoint/2010/main" val="113845965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cSld name="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551B1E-980E-B679-4E16-90017F8F2EEB}"/>
              </a:ext>
            </a:extLst>
          </p:cNvPr>
          <p:cNvSpPr>
            <a:spLocks noGrp="1"/>
          </p:cNvSpPr>
          <p:nvPr>
            <p:ph type="dt" sz="half" idx="10"/>
          </p:nvPr>
        </p:nvSpPr>
        <p:spPr/>
        <p:txBody>
          <a:bodyPr/>
          <a:lstStyle/>
          <a:p>
            <a:fld id="{31C9C3DF-DB29-4B66-8EBA-26A1BA0276BB}" type="datetimeFigureOut">
              <a:rPr lang="en-US" smtClean="0"/>
              <a:t>7/10/2025</a:t>
            </a:fld>
            <a:endParaRPr lang="en-US"/>
          </a:p>
        </p:txBody>
      </p:sp>
      <p:sp>
        <p:nvSpPr>
          <p:cNvPr id="3" name="Footer Placeholder 2">
            <a:extLst>
              <a:ext uri="{FF2B5EF4-FFF2-40B4-BE49-F238E27FC236}">
                <a16:creationId xmlns:a16="http://schemas.microsoft.com/office/drawing/2014/main" id="{CCAA4729-B98D-9A74-6FD5-EE960ADC2D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43B4B9C-8708-CBD5-69EE-76B5235104B6}"/>
              </a:ext>
            </a:extLst>
          </p:cNvPr>
          <p:cNvSpPr>
            <a:spLocks noGrp="1"/>
          </p:cNvSpPr>
          <p:nvPr>
            <p:ph type="sldNum" sz="quarter" idx="12"/>
          </p:nvPr>
        </p:nvSpPr>
        <p:spPr/>
        <p:txBody>
          <a:bodyPr/>
          <a:lstStyle/>
          <a:p>
            <a:fld id="{75A5F260-CEDE-443D-B2F8-CF747F2FA6F4}" type="slidenum">
              <a:rPr lang="en-US" smtClean="0"/>
              <a:t>‹#›</a:t>
            </a:fld>
            <a:endParaRPr lang="en-US"/>
          </a:p>
        </p:txBody>
      </p:sp>
    </p:spTree>
    <p:extLst>
      <p:ext uri="{BB962C8B-B14F-4D97-AF65-F5344CB8AC3E}">
        <p14:creationId xmlns:p14="http://schemas.microsoft.com/office/powerpoint/2010/main" val="515342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1 Line)">
    <p:spTree>
      <p:nvGrpSpPr>
        <p:cNvPr id="1" name=""/>
        <p:cNvGrpSpPr/>
        <p:nvPr/>
      </p:nvGrpSpPr>
      <p:grpSpPr>
        <a:xfrm>
          <a:off x="0" y="0"/>
          <a:ext cx="0" cy="0"/>
          <a:chOff x="0" y="0"/>
          <a:chExt cx="0" cy="0"/>
        </a:xfrm>
      </p:grpSpPr>
      <p:sp>
        <p:nvSpPr>
          <p:cNvPr id="4" name="Freeform 3"/>
          <p:cNvSpPr/>
          <p:nvPr/>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2" name="Title 1"/>
          <p:cNvSpPr>
            <a:spLocks noGrp="1"/>
          </p:cNvSpPr>
          <p:nvPr>
            <p:ph type="title"/>
          </p:nvPr>
        </p:nvSpPr>
        <p:spPr>
          <a:xfrm>
            <a:off x="640080" y="365125"/>
            <a:ext cx="9509760" cy="548640"/>
          </a:xfrm>
          <a:prstGeom prst="rect">
            <a:avLst/>
          </a:prstGeom>
        </p:spPr>
        <p:txBody>
          <a:bodyPr lIns="0" tIns="0" rIns="0" bIns="0">
            <a:normAutofit/>
          </a:bodyPr>
          <a:lstStyle>
            <a:lvl1pPr algn="l" defTabSz="914377" rtl="0" eaLnBrk="1" latinLnBrk="0" hangingPunct="1">
              <a:lnSpc>
                <a:spcPct val="90000"/>
              </a:lnSpc>
              <a:spcBef>
                <a:spcPct val="0"/>
              </a:spcBef>
              <a:buNone/>
              <a:defRPr lang="en-US" sz="3000" kern="1200" spc="-150" dirty="0">
                <a:solidFill>
                  <a:srgbClr val="002060"/>
                </a:solidFill>
                <a:latin typeface="+mj-lt"/>
                <a:ea typeface="+mj-ea"/>
                <a:cs typeface="+mj-cs"/>
              </a:defRPr>
            </a:lvl1pPr>
          </a:lstStyle>
          <a:p>
            <a:r>
              <a:rPr lang="en-US"/>
              <a:t>Click to edit Master title style</a:t>
            </a:r>
          </a:p>
        </p:txBody>
      </p:sp>
      <p:sp>
        <p:nvSpPr>
          <p:cNvPr id="12" name="Rectangle 11">
            <a:extLst>
              <a:ext uri="{FF2B5EF4-FFF2-40B4-BE49-F238E27FC236}">
                <a16:creationId xmlns:a16="http://schemas.microsoft.com/office/drawing/2014/main" id="{FB5CF25D-5C46-2C52-2D74-9940990B960B}"/>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grpSp>
        <p:nvGrpSpPr>
          <p:cNvPr id="13" name="Group 12">
            <a:extLst>
              <a:ext uri="{FF2B5EF4-FFF2-40B4-BE49-F238E27FC236}">
                <a16:creationId xmlns:a16="http://schemas.microsoft.com/office/drawing/2014/main" id="{C4657391-8D27-20B2-BA35-C85F1ACFAB0C}"/>
              </a:ext>
            </a:extLst>
          </p:cNvPr>
          <p:cNvGrpSpPr/>
          <p:nvPr userDrawn="1"/>
        </p:nvGrpSpPr>
        <p:grpSpPr>
          <a:xfrm>
            <a:off x="10241280" y="365760"/>
            <a:ext cx="1371600" cy="450929"/>
            <a:chOff x="10241280" y="365760"/>
            <a:chExt cx="1371600" cy="450929"/>
          </a:xfrm>
        </p:grpSpPr>
        <p:grpSp>
          <p:nvGrpSpPr>
            <p:cNvPr id="14" name="Picture 1">
              <a:extLst>
                <a:ext uri="{FF2B5EF4-FFF2-40B4-BE49-F238E27FC236}">
                  <a16:creationId xmlns:a16="http://schemas.microsoft.com/office/drawing/2014/main" id="{1F8B4328-0EB4-AC2E-A559-04DAC833B019}"/>
                </a:ext>
              </a:extLst>
            </p:cNvPr>
            <p:cNvGrpSpPr/>
            <p:nvPr/>
          </p:nvGrpSpPr>
          <p:grpSpPr>
            <a:xfrm>
              <a:off x="10241280" y="458992"/>
              <a:ext cx="1280717" cy="260488"/>
              <a:chOff x="10397324" y="505723"/>
              <a:chExt cx="1000113" cy="203415"/>
            </a:xfrm>
            <a:solidFill>
              <a:srgbClr val="000000"/>
            </a:solidFill>
          </p:grpSpPr>
          <p:grpSp>
            <p:nvGrpSpPr>
              <p:cNvPr id="27" name="Picture 1">
                <a:extLst>
                  <a:ext uri="{FF2B5EF4-FFF2-40B4-BE49-F238E27FC236}">
                    <a16:creationId xmlns:a16="http://schemas.microsoft.com/office/drawing/2014/main" id="{BE34AA45-1EE8-C429-84CF-76B8B2400031}"/>
                  </a:ext>
                </a:extLst>
              </p:cNvPr>
              <p:cNvGrpSpPr/>
              <p:nvPr/>
            </p:nvGrpSpPr>
            <p:grpSpPr>
              <a:xfrm>
                <a:off x="10397324" y="569648"/>
                <a:ext cx="1000113" cy="139491"/>
                <a:chOff x="10397324" y="569648"/>
                <a:chExt cx="1000113" cy="139491"/>
              </a:xfrm>
              <a:solidFill>
                <a:srgbClr val="000000"/>
              </a:solidFill>
            </p:grpSpPr>
            <p:sp>
              <p:nvSpPr>
                <p:cNvPr id="29" name="Freeform: Shape 28">
                  <a:extLst>
                    <a:ext uri="{FF2B5EF4-FFF2-40B4-BE49-F238E27FC236}">
                      <a16:creationId xmlns:a16="http://schemas.microsoft.com/office/drawing/2014/main" id="{91AE62B1-CF56-0890-5F85-3F79B6704412}"/>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171F34E8-4B5C-572E-48F1-C56F37002697}"/>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4455DA50-1440-456D-5E22-0D56ADF92793}"/>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2EA15ABF-1F7A-5D68-1EEE-C1FAD19BCB7C}"/>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6960E045-A158-4F74-19A3-05749D536375}"/>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55ED6FCF-3853-D5EF-AA2C-4D403F0A778C}"/>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a:p>
              </p:txBody>
            </p:sp>
          </p:grpSp>
          <p:sp>
            <p:nvSpPr>
              <p:cNvPr id="28" name="Freeform: Shape 27">
                <a:extLst>
                  <a:ext uri="{FF2B5EF4-FFF2-40B4-BE49-F238E27FC236}">
                    <a16:creationId xmlns:a16="http://schemas.microsoft.com/office/drawing/2014/main" id="{ED5FBC9F-CD2A-0F66-A6D2-AB772DA36D7B}"/>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a:p>
            </p:txBody>
          </p:sp>
        </p:grpSp>
        <p:sp>
          <p:nvSpPr>
            <p:cNvPr id="15" name="Freeform: Shape 14">
              <a:extLst>
                <a:ext uri="{FF2B5EF4-FFF2-40B4-BE49-F238E27FC236}">
                  <a16:creationId xmlns:a16="http://schemas.microsoft.com/office/drawing/2014/main" id="{CC657526-9FD3-3992-CE8D-F4EC3CD7C4B0}"/>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A69D29FC-0052-3459-C38D-850B15497A03}"/>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E94A01F5-E1F6-0B7B-3CA4-8E91D45D8C01}"/>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ABADE44A-D22B-3452-63AA-0525F7EBF40B}"/>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512EF87E-4160-7C05-75B3-46C749D1F0E1}"/>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8FB40AD4-A7F0-6123-8C10-163F19139235}"/>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A18B7008-CC71-185B-4B73-7629A5FED5B4}"/>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7B5BDC72-D4B3-92C0-742F-36C8EEC5A961}"/>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324A4362-BEFD-8502-9CB6-5F8C1D24B267}"/>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A109F7AB-656D-FC52-DFCC-0F04A52EA52A}"/>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21AD9FD4-2D5C-3A73-4A7C-1D19F0599FB1}"/>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AE67BA3D-D0F0-32E5-2885-6DD57ECE9CCB}"/>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a:p>
          </p:txBody>
        </p:sp>
      </p:grpSp>
    </p:spTree>
    <p:extLst>
      <p:ext uri="{BB962C8B-B14F-4D97-AF65-F5344CB8AC3E}">
        <p14:creationId xmlns:p14="http://schemas.microsoft.com/office/powerpoint/2010/main" val="231049402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1 Line) + Caption">
    <p:spTree>
      <p:nvGrpSpPr>
        <p:cNvPr id="1" name=""/>
        <p:cNvGrpSpPr/>
        <p:nvPr/>
      </p:nvGrpSpPr>
      <p:grpSpPr>
        <a:xfrm>
          <a:off x="0" y="0"/>
          <a:ext cx="0" cy="0"/>
          <a:chOff x="0" y="0"/>
          <a:chExt cx="0" cy="0"/>
        </a:xfrm>
      </p:grpSpPr>
      <p:sp>
        <p:nvSpPr>
          <p:cNvPr id="4" name="Freeform 3"/>
          <p:cNvSpPr/>
          <p:nvPr/>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2" name="Title 1"/>
          <p:cNvSpPr>
            <a:spLocks noGrp="1"/>
          </p:cNvSpPr>
          <p:nvPr>
            <p:ph type="title"/>
          </p:nvPr>
        </p:nvSpPr>
        <p:spPr>
          <a:xfrm>
            <a:off x="640080" y="365125"/>
            <a:ext cx="9601200" cy="548640"/>
          </a:xfrm>
          <a:prstGeom prst="rect">
            <a:avLst/>
          </a:prstGeom>
        </p:spPr>
        <p:txBody>
          <a:bodyPr lIns="0" tIns="0" rIns="0" bIns="0">
            <a:normAutofit/>
          </a:bodyPr>
          <a:lstStyle>
            <a:lvl1pPr algn="l" defTabSz="914377" rtl="0" eaLnBrk="1" latinLnBrk="0" hangingPunct="1">
              <a:lnSpc>
                <a:spcPct val="90000"/>
              </a:lnSpc>
              <a:spcBef>
                <a:spcPct val="0"/>
              </a:spcBef>
              <a:buNone/>
              <a:defRPr lang="en-US" sz="3000" kern="1200" spc="-150" dirty="0">
                <a:solidFill>
                  <a:srgbClr val="002060"/>
                </a:solidFill>
                <a:latin typeface="+mj-lt"/>
                <a:ea typeface="+mj-ea"/>
                <a:cs typeface="+mj-cs"/>
              </a:defRPr>
            </a:lvl1pPr>
          </a:lstStyle>
          <a:p>
            <a:r>
              <a:rPr lang="en-US"/>
              <a:t>Click to edit Master title style</a:t>
            </a:r>
          </a:p>
        </p:txBody>
      </p:sp>
      <p:sp>
        <p:nvSpPr>
          <p:cNvPr id="12" name="Rectangle 11">
            <a:extLst>
              <a:ext uri="{FF2B5EF4-FFF2-40B4-BE49-F238E27FC236}">
                <a16:creationId xmlns:a16="http://schemas.microsoft.com/office/drawing/2014/main" id="{FB5CF25D-5C46-2C52-2D74-9940990B960B}"/>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grpSp>
        <p:nvGrpSpPr>
          <p:cNvPr id="13" name="Group 12">
            <a:extLst>
              <a:ext uri="{FF2B5EF4-FFF2-40B4-BE49-F238E27FC236}">
                <a16:creationId xmlns:a16="http://schemas.microsoft.com/office/drawing/2014/main" id="{C4657391-8D27-20B2-BA35-C85F1ACFAB0C}"/>
              </a:ext>
            </a:extLst>
          </p:cNvPr>
          <p:cNvGrpSpPr/>
          <p:nvPr userDrawn="1"/>
        </p:nvGrpSpPr>
        <p:grpSpPr>
          <a:xfrm>
            <a:off x="10241280" y="365760"/>
            <a:ext cx="1371600" cy="450929"/>
            <a:chOff x="10241280" y="365760"/>
            <a:chExt cx="1371600" cy="450929"/>
          </a:xfrm>
        </p:grpSpPr>
        <p:grpSp>
          <p:nvGrpSpPr>
            <p:cNvPr id="14" name="Picture 1">
              <a:extLst>
                <a:ext uri="{FF2B5EF4-FFF2-40B4-BE49-F238E27FC236}">
                  <a16:creationId xmlns:a16="http://schemas.microsoft.com/office/drawing/2014/main" id="{1F8B4328-0EB4-AC2E-A559-04DAC833B019}"/>
                </a:ext>
              </a:extLst>
            </p:cNvPr>
            <p:cNvGrpSpPr/>
            <p:nvPr/>
          </p:nvGrpSpPr>
          <p:grpSpPr>
            <a:xfrm>
              <a:off x="10241280" y="458992"/>
              <a:ext cx="1280717" cy="260488"/>
              <a:chOff x="10397324" y="505723"/>
              <a:chExt cx="1000113" cy="203415"/>
            </a:xfrm>
            <a:solidFill>
              <a:srgbClr val="000000"/>
            </a:solidFill>
          </p:grpSpPr>
          <p:grpSp>
            <p:nvGrpSpPr>
              <p:cNvPr id="27" name="Picture 1">
                <a:extLst>
                  <a:ext uri="{FF2B5EF4-FFF2-40B4-BE49-F238E27FC236}">
                    <a16:creationId xmlns:a16="http://schemas.microsoft.com/office/drawing/2014/main" id="{BE34AA45-1EE8-C429-84CF-76B8B2400031}"/>
                  </a:ext>
                </a:extLst>
              </p:cNvPr>
              <p:cNvGrpSpPr/>
              <p:nvPr/>
            </p:nvGrpSpPr>
            <p:grpSpPr>
              <a:xfrm>
                <a:off x="10397324" y="569648"/>
                <a:ext cx="1000113" cy="139491"/>
                <a:chOff x="10397324" y="569648"/>
                <a:chExt cx="1000113" cy="139491"/>
              </a:xfrm>
              <a:solidFill>
                <a:srgbClr val="000000"/>
              </a:solidFill>
            </p:grpSpPr>
            <p:sp>
              <p:nvSpPr>
                <p:cNvPr id="29" name="Freeform: Shape 28">
                  <a:extLst>
                    <a:ext uri="{FF2B5EF4-FFF2-40B4-BE49-F238E27FC236}">
                      <a16:creationId xmlns:a16="http://schemas.microsoft.com/office/drawing/2014/main" id="{91AE62B1-CF56-0890-5F85-3F79B6704412}"/>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171F34E8-4B5C-572E-48F1-C56F37002697}"/>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4455DA50-1440-456D-5E22-0D56ADF92793}"/>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2EA15ABF-1F7A-5D68-1EEE-C1FAD19BCB7C}"/>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6960E045-A158-4F74-19A3-05749D536375}"/>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55ED6FCF-3853-D5EF-AA2C-4D403F0A778C}"/>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a:p>
              </p:txBody>
            </p:sp>
          </p:grpSp>
          <p:sp>
            <p:nvSpPr>
              <p:cNvPr id="28" name="Freeform: Shape 27">
                <a:extLst>
                  <a:ext uri="{FF2B5EF4-FFF2-40B4-BE49-F238E27FC236}">
                    <a16:creationId xmlns:a16="http://schemas.microsoft.com/office/drawing/2014/main" id="{ED5FBC9F-CD2A-0F66-A6D2-AB772DA36D7B}"/>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a:p>
            </p:txBody>
          </p:sp>
        </p:grpSp>
        <p:sp>
          <p:nvSpPr>
            <p:cNvPr id="15" name="Freeform: Shape 14">
              <a:extLst>
                <a:ext uri="{FF2B5EF4-FFF2-40B4-BE49-F238E27FC236}">
                  <a16:creationId xmlns:a16="http://schemas.microsoft.com/office/drawing/2014/main" id="{CC657526-9FD3-3992-CE8D-F4EC3CD7C4B0}"/>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A69D29FC-0052-3459-C38D-850B15497A03}"/>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E94A01F5-E1F6-0B7B-3CA4-8E91D45D8C01}"/>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ABADE44A-D22B-3452-63AA-0525F7EBF40B}"/>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512EF87E-4160-7C05-75B3-46C749D1F0E1}"/>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8FB40AD4-A7F0-6123-8C10-163F19139235}"/>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A18B7008-CC71-185B-4B73-7629A5FED5B4}"/>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7B5BDC72-D4B3-92C0-742F-36C8EEC5A961}"/>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324A4362-BEFD-8502-9CB6-5F8C1D24B267}"/>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A109F7AB-656D-FC52-DFCC-0F04A52EA52A}"/>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21AD9FD4-2D5C-3A73-4A7C-1D19F0599FB1}"/>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AE67BA3D-D0F0-32E5-2885-6DD57ECE9CCB}"/>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a:p>
          </p:txBody>
        </p:sp>
      </p:grpSp>
      <p:sp>
        <p:nvSpPr>
          <p:cNvPr id="3" name="Subtitle 2">
            <a:extLst>
              <a:ext uri="{FF2B5EF4-FFF2-40B4-BE49-F238E27FC236}">
                <a16:creationId xmlns:a16="http://schemas.microsoft.com/office/drawing/2014/main" id="{51772AEA-6D50-BF0C-3E0C-A12FE91CEC42}"/>
              </a:ext>
            </a:extLst>
          </p:cNvPr>
          <p:cNvSpPr>
            <a:spLocks noGrp="1"/>
          </p:cNvSpPr>
          <p:nvPr>
            <p:ph type="subTitle" idx="13"/>
          </p:nvPr>
        </p:nvSpPr>
        <p:spPr>
          <a:xfrm>
            <a:off x="639156" y="914400"/>
            <a:ext cx="10972800" cy="457200"/>
          </a:xfrm>
          <a:prstGeom prst="rect">
            <a:avLst/>
          </a:prstGeom>
        </p:spPr>
        <p:txBody>
          <a:bodyPr lIns="0" tIns="0" rIns="0" bIns="0"/>
          <a:lstStyle>
            <a:lvl1pPr marL="0" indent="0" algn="l">
              <a:buNone/>
              <a:defRPr sz="1600">
                <a:solidFill>
                  <a:schemeClr val="bg1">
                    <a:lumMod val="50000"/>
                  </a:schemeClr>
                </a:solidFill>
                <a:latin typeface="+mj-lt"/>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Tree>
    <p:extLst>
      <p:ext uri="{BB962C8B-B14F-4D97-AF65-F5344CB8AC3E}">
        <p14:creationId xmlns:p14="http://schemas.microsoft.com/office/powerpoint/2010/main" val="125422370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1 Line) + Caption + Content">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8DE94B59-BA45-65B3-A3F9-74544183200A}"/>
              </a:ext>
            </a:extLst>
          </p:cNvPr>
          <p:cNvGrpSpPr/>
          <p:nvPr userDrawn="1"/>
        </p:nvGrpSpPr>
        <p:grpSpPr>
          <a:xfrm>
            <a:off x="10241280" y="365760"/>
            <a:ext cx="1371600" cy="450929"/>
            <a:chOff x="10241280" y="365760"/>
            <a:chExt cx="1371600" cy="450929"/>
          </a:xfrm>
        </p:grpSpPr>
        <p:grpSp>
          <p:nvGrpSpPr>
            <p:cNvPr id="13" name="Picture 1">
              <a:extLst>
                <a:ext uri="{FF2B5EF4-FFF2-40B4-BE49-F238E27FC236}">
                  <a16:creationId xmlns:a16="http://schemas.microsoft.com/office/drawing/2014/main" id="{0E28B5DE-28DA-446D-914F-93A4A9DAB7DA}"/>
                </a:ext>
              </a:extLst>
            </p:cNvPr>
            <p:cNvGrpSpPr/>
            <p:nvPr/>
          </p:nvGrpSpPr>
          <p:grpSpPr>
            <a:xfrm>
              <a:off x="10241280" y="458992"/>
              <a:ext cx="1280717" cy="260488"/>
              <a:chOff x="10397324" y="505723"/>
              <a:chExt cx="1000113" cy="203415"/>
            </a:xfrm>
            <a:solidFill>
              <a:srgbClr val="000000"/>
            </a:solidFill>
          </p:grpSpPr>
          <p:grpSp>
            <p:nvGrpSpPr>
              <p:cNvPr id="14" name="Picture 1">
                <a:extLst>
                  <a:ext uri="{FF2B5EF4-FFF2-40B4-BE49-F238E27FC236}">
                    <a16:creationId xmlns:a16="http://schemas.microsoft.com/office/drawing/2014/main" id="{BFD20B55-2800-4FAB-A5A5-99A9FCF56FF5}"/>
                  </a:ext>
                </a:extLst>
              </p:cNvPr>
              <p:cNvGrpSpPr/>
              <p:nvPr/>
            </p:nvGrpSpPr>
            <p:grpSpPr>
              <a:xfrm>
                <a:off x="10397324" y="569648"/>
                <a:ext cx="1000113" cy="139491"/>
                <a:chOff x="10397324" y="569648"/>
                <a:chExt cx="1000113" cy="139491"/>
              </a:xfrm>
              <a:solidFill>
                <a:srgbClr val="000000"/>
              </a:solidFill>
            </p:grpSpPr>
            <p:sp>
              <p:nvSpPr>
                <p:cNvPr id="15" name="Freeform: Shape 14">
                  <a:extLst>
                    <a:ext uri="{FF2B5EF4-FFF2-40B4-BE49-F238E27FC236}">
                      <a16:creationId xmlns:a16="http://schemas.microsoft.com/office/drawing/2014/main" id="{8E9883F9-E65D-F9F1-E01B-068213EC668D}"/>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E66E2232-FA2C-349E-2B6E-D63E96E405CE}"/>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15CDA976-9504-DDFD-648F-C87F5C10D185}"/>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22483321-0E29-F17A-2D96-67E694E2F127}"/>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4F221B6A-AB8F-5625-34BB-6B67CC688B1E}"/>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5C6D6D9E-E9C9-B9D2-1EF8-D3623CD2EC4D}"/>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a:p>
              </p:txBody>
            </p:sp>
          </p:grpSp>
          <p:sp>
            <p:nvSpPr>
              <p:cNvPr id="21" name="Freeform: Shape 20">
                <a:extLst>
                  <a:ext uri="{FF2B5EF4-FFF2-40B4-BE49-F238E27FC236}">
                    <a16:creationId xmlns:a16="http://schemas.microsoft.com/office/drawing/2014/main" id="{F2996A90-47B1-05DA-1489-5DA1B6A2927D}"/>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a:p>
            </p:txBody>
          </p:sp>
        </p:grpSp>
        <p:sp>
          <p:nvSpPr>
            <p:cNvPr id="22" name="Freeform: Shape 21">
              <a:extLst>
                <a:ext uri="{FF2B5EF4-FFF2-40B4-BE49-F238E27FC236}">
                  <a16:creationId xmlns:a16="http://schemas.microsoft.com/office/drawing/2014/main" id="{26F88AC3-E2D7-00A6-0902-E268D0A3BDC7}"/>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A013E938-6A98-23E6-2C39-5261A5F7A3CA}"/>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C9221F84-8FDD-8634-B1B4-11B01E0D778E}"/>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D04BB4F4-4288-17E7-3D3F-FB6C49781B1F}"/>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0D2E96BE-94E7-B029-10E5-5A615514660B}"/>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6157A719-8FAC-415D-695E-B2F6EFB5855F}"/>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073C688C-6241-5E0A-15E3-71AC62B321C0}"/>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a:p>
          </p:txBody>
        </p:sp>
        <p:sp>
          <p:nvSpPr>
            <p:cNvPr id="30" name="Freeform: Shape 29">
              <a:extLst>
                <a:ext uri="{FF2B5EF4-FFF2-40B4-BE49-F238E27FC236}">
                  <a16:creationId xmlns:a16="http://schemas.microsoft.com/office/drawing/2014/main" id="{0CA3BF88-32F8-C144-0F9F-62711605C8DA}"/>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FE6EADDB-1516-3662-1244-D4A1821E2444}"/>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E1FB1E93-35B9-B45F-B3D2-5A118EA6B2BA}"/>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50334823-4702-5C77-B784-2B24614297C0}"/>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FCFAD8DA-C2CF-DB5A-B605-7C7CCE89A613}"/>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a:p>
          </p:txBody>
        </p:sp>
      </p:grpSp>
      <p:sp>
        <p:nvSpPr>
          <p:cNvPr id="2" name="Title 1"/>
          <p:cNvSpPr>
            <a:spLocks noGrp="1"/>
          </p:cNvSpPr>
          <p:nvPr userDrawn="1">
            <p:ph type="title"/>
          </p:nvPr>
        </p:nvSpPr>
        <p:spPr>
          <a:xfrm>
            <a:off x="639681" y="365125"/>
            <a:ext cx="9509760" cy="548640"/>
          </a:xfrm>
          <a:prstGeom prst="rect">
            <a:avLst/>
          </a:prstGeom>
        </p:spPr>
        <p:txBody>
          <a:bodyPr lIns="0" tIns="0" rIns="0" bIns="0">
            <a:normAutofit/>
          </a:bodyPr>
          <a:lstStyle>
            <a:lvl1pPr>
              <a:defRPr lang="en-US" sz="3000" spc="-150" dirty="0">
                <a:solidFill>
                  <a:srgbClr val="002060"/>
                </a:solidFill>
              </a:defRPr>
            </a:lvl1pPr>
          </a:lstStyle>
          <a:p>
            <a:pPr lvl="0" defTabSz="914377" latinLnBrk="0">
              <a:buNone/>
            </a:pPr>
            <a:r>
              <a:rPr lang="en-US"/>
              <a:t>Click to edit Master title style</a:t>
            </a:r>
          </a:p>
        </p:txBody>
      </p:sp>
      <p:sp>
        <p:nvSpPr>
          <p:cNvPr id="3" name="Content Placeholder 2"/>
          <p:cNvSpPr>
            <a:spLocks noGrp="1"/>
          </p:cNvSpPr>
          <p:nvPr userDrawn="1">
            <p:ph idx="1"/>
          </p:nvPr>
        </p:nvSpPr>
        <p:spPr>
          <a:xfrm>
            <a:off x="639679" y="1463039"/>
            <a:ext cx="10972800" cy="4754880"/>
          </a:xfrm>
          <a:prstGeom prst="rect">
            <a:avLst/>
          </a:prstGeom>
        </p:spPr>
        <p:txBody>
          <a:bodyPr lIns="0" tIns="0" rIns="0" bIns="0"/>
          <a:lstStyle>
            <a:lvl1pPr marL="0" indent="0">
              <a:buNone/>
              <a:defRPr sz="2000">
                <a:solidFill>
                  <a:srgbClr val="000000"/>
                </a:solidFill>
              </a:defRPr>
            </a:lvl1pPr>
            <a:lvl2pPr marL="457200" indent="0">
              <a:buNone/>
              <a:defRPr sz="1800">
                <a:solidFill>
                  <a:srgbClr val="000000"/>
                </a:solidFill>
              </a:defRPr>
            </a:lvl2pPr>
            <a:lvl3pPr marL="914400" indent="0">
              <a:buNone/>
              <a:defRPr sz="1600">
                <a:solidFill>
                  <a:srgbClr val="000000"/>
                </a:solidFill>
              </a:defRPr>
            </a:lvl3pPr>
            <a:lvl4pPr marL="1371600" indent="0">
              <a:buNone/>
              <a:defRPr sz="1400">
                <a:solidFill>
                  <a:srgbClr val="000000"/>
                </a:solidFill>
              </a:defRPr>
            </a:lvl4pPr>
            <a:lvl5pPr marL="1828800" indent="0">
              <a:buNone/>
              <a:defRPr sz="1400">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ubtitle 2"/>
          <p:cNvSpPr>
            <a:spLocks noGrp="1"/>
          </p:cNvSpPr>
          <p:nvPr userDrawn="1">
            <p:ph type="subTitle" idx="13"/>
          </p:nvPr>
        </p:nvSpPr>
        <p:spPr>
          <a:xfrm>
            <a:off x="639156" y="914400"/>
            <a:ext cx="10972800" cy="457200"/>
          </a:xfrm>
          <a:prstGeom prst="rect">
            <a:avLst/>
          </a:prstGeom>
        </p:spPr>
        <p:txBody>
          <a:bodyPr lIns="0" tIns="0" rIns="0" bIns="0"/>
          <a:lstStyle>
            <a:lvl1pPr marL="0" indent="0" algn="l">
              <a:buNone/>
              <a:defRPr sz="1600">
                <a:solidFill>
                  <a:schemeClr val="bg1">
                    <a:lumMod val="50000"/>
                  </a:schemeClr>
                </a:solidFill>
                <a:latin typeface="+mj-lt"/>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36" name="Freeform 3">
            <a:extLst>
              <a:ext uri="{FF2B5EF4-FFF2-40B4-BE49-F238E27FC236}">
                <a16:creationId xmlns:a16="http://schemas.microsoft.com/office/drawing/2014/main" id="{80313127-6BD4-59B3-9DE4-B9E59828EFDC}"/>
              </a:ext>
            </a:extLst>
          </p:cNvPr>
          <p:cNvSpPr/>
          <p:nvPr userDrawn="1"/>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37" name="Rectangle 36">
            <a:extLst>
              <a:ext uri="{FF2B5EF4-FFF2-40B4-BE49-F238E27FC236}">
                <a16:creationId xmlns:a16="http://schemas.microsoft.com/office/drawing/2014/main" id="{2B4706C3-DA9E-AC0D-FD45-C1E75FAB3599}"/>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spTree>
    <p:extLst>
      <p:ext uri="{BB962C8B-B14F-4D97-AF65-F5344CB8AC3E}">
        <p14:creationId xmlns:p14="http://schemas.microsoft.com/office/powerpoint/2010/main" val="1906446989"/>
      </p:ext>
    </p:extLst>
  </p:cSld>
  <p:clrMapOvr>
    <a:masterClrMapping/>
  </p:clrMapOvr>
  <p:transition>
    <p:fade/>
  </p:transition>
  <p:hf hdr="0" ftr="0" dt="0"/>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ransition - Ligh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7F3C486-C05E-6373-110E-5DC9E9B105E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bwMode="auto">
          <a:xfrm>
            <a:off x="0" y="0"/>
            <a:ext cx="121919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p:cNvPicPr>
            <a:picLocks noChangeAspect="1"/>
          </p:cNvPicPr>
          <p:nvPr/>
        </p:nvPicPr>
        <p:blipFill>
          <a:blip r:embed="rId3"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9449105" y="2593799"/>
            <a:ext cx="589242" cy="589242"/>
          </a:xfrm>
          <a:prstGeom prst="rect">
            <a:avLst/>
          </a:prstGeom>
        </p:spPr>
      </p:pic>
      <p:pic>
        <p:nvPicPr>
          <p:cNvPr id="9" name="Picture 8"/>
          <p:cNvPicPr>
            <a:picLocks noChangeAspect="1"/>
          </p:cNvPicPr>
          <p:nvPr/>
        </p:nvPicPr>
        <p: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10611794" y="4723796"/>
            <a:ext cx="659201" cy="659201"/>
          </a:xfrm>
          <a:prstGeom prst="rect">
            <a:avLst/>
          </a:prstGeom>
        </p:spPr>
      </p:pic>
      <p:pic>
        <p:nvPicPr>
          <p:cNvPr id="10" name="Picture 9"/>
          <p:cNvPicPr>
            <a:picLocks noChangeAspect="1"/>
          </p:cNvPicPr>
          <p:nvPr/>
        </p:nvPicPr>
        <p:blipFill>
          <a:blip r:embed="rId5"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9414125" y="4717852"/>
            <a:ext cx="659201" cy="659201"/>
          </a:xfrm>
          <a:prstGeom prst="rect">
            <a:avLst/>
          </a:prstGeom>
        </p:spPr>
      </p:pic>
      <p:pic>
        <p:nvPicPr>
          <p:cNvPr id="11" name="Picture 10"/>
          <p:cNvPicPr>
            <a:picLocks noChangeAspect="1"/>
          </p:cNvPicPr>
          <p:nvPr/>
        </p:nvPicPr>
        <p:blipFill>
          <a:blip r:embed="rId6"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11270995" y="3589449"/>
            <a:ext cx="659201" cy="659201"/>
          </a:xfrm>
          <a:prstGeom prst="rect">
            <a:avLst/>
          </a:prstGeom>
        </p:spPr>
      </p:pic>
      <p:pic>
        <p:nvPicPr>
          <p:cNvPr id="14" name="Picture 13"/>
          <p:cNvPicPr>
            <a:picLocks noChangeAspect="1"/>
          </p:cNvPicPr>
          <p:nvPr/>
        </p:nvPicPr>
        <p:blipFill>
          <a:blip r:embed="rId7"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10732168" y="2523840"/>
            <a:ext cx="659201" cy="659201"/>
          </a:xfrm>
          <a:prstGeom prst="rect">
            <a:avLst/>
          </a:prstGeom>
        </p:spPr>
      </p:pic>
      <p:pic>
        <p:nvPicPr>
          <p:cNvPr id="15" name="Picture 14"/>
          <p:cNvPicPr>
            <a:picLocks noChangeAspect="1"/>
          </p:cNvPicPr>
          <p:nvPr/>
        </p:nvPicPr>
        <p:blipFill>
          <a:blip r:embed="rId8"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8705073" y="3603536"/>
            <a:ext cx="744032" cy="744032"/>
          </a:xfrm>
          <a:prstGeom prst="rect">
            <a:avLst/>
          </a:prstGeom>
        </p:spPr>
      </p:pic>
      <p:pic>
        <p:nvPicPr>
          <p:cNvPr id="16" name="Picture 15"/>
          <p:cNvPicPr>
            <a:picLocks noChangeAspect="1"/>
          </p:cNvPicPr>
          <p:nvPr/>
        </p:nvPicPr>
        <p:blipFill>
          <a:blip r:embed="rId9"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10038347" y="3603536"/>
            <a:ext cx="693821" cy="693821"/>
          </a:xfrm>
          <a:prstGeom prst="rect">
            <a:avLst/>
          </a:prstGeom>
        </p:spPr>
      </p:pic>
      <p:pic>
        <p:nvPicPr>
          <p:cNvPr id="17" name="Picture 16"/>
          <p:cNvPicPr>
            <a:picLocks noChangeAspect="1"/>
          </p:cNvPicPr>
          <p:nvPr/>
        </p:nvPicPr>
        <p:blipFill>
          <a:blip r:embed="rId10"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10073326" y="1451078"/>
            <a:ext cx="603432" cy="603432"/>
          </a:xfrm>
          <a:prstGeom prst="rect">
            <a:avLst/>
          </a:prstGeom>
        </p:spPr>
      </p:pic>
      <p:sp>
        <p:nvSpPr>
          <p:cNvPr id="12" name="Title 1"/>
          <p:cNvSpPr>
            <a:spLocks noGrp="1"/>
          </p:cNvSpPr>
          <p:nvPr>
            <p:ph type="ctrTitle"/>
          </p:nvPr>
        </p:nvSpPr>
        <p:spPr>
          <a:xfrm>
            <a:off x="868908" y="3200400"/>
            <a:ext cx="5886734" cy="657581"/>
          </a:xfrm>
          <a:prstGeom prst="rect">
            <a:avLst/>
          </a:prstGeom>
        </p:spPr>
        <p:txBody>
          <a:bodyPr anchor="b">
            <a:normAutofit/>
          </a:bodyPr>
          <a:lstStyle>
            <a:lvl1pPr algn="l">
              <a:defRPr sz="3600" b="0">
                <a:solidFill>
                  <a:srgbClr val="0070C0"/>
                </a:solidFill>
                <a:latin typeface="+mn-lt"/>
              </a:defRPr>
            </a:lvl1pPr>
          </a:lstStyle>
          <a:p>
            <a:r>
              <a:rPr lang="en-US"/>
              <a:t>Click to edit Master title style</a:t>
            </a:r>
          </a:p>
        </p:txBody>
      </p:sp>
      <p:sp>
        <p:nvSpPr>
          <p:cNvPr id="13" name="Subtitle 2"/>
          <p:cNvSpPr>
            <a:spLocks noGrp="1"/>
          </p:cNvSpPr>
          <p:nvPr>
            <p:ph type="subTitle" idx="1"/>
          </p:nvPr>
        </p:nvSpPr>
        <p:spPr>
          <a:xfrm>
            <a:off x="868908" y="3919049"/>
            <a:ext cx="5886734" cy="2286000"/>
          </a:xfrm>
          <a:prstGeom prst="rect">
            <a:avLst/>
          </a:prstGeom>
        </p:spPr>
        <p:txBody>
          <a:bodyPr>
            <a:normAutofit/>
          </a:bodyPr>
          <a:lstStyle>
            <a:lvl1pPr marL="0" indent="0" algn="l">
              <a:buNone/>
              <a:defRPr sz="2400">
                <a:solidFill>
                  <a:srgbClr val="92D05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3" name="Freeform 3">
            <a:extLst>
              <a:ext uri="{FF2B5EF4-FFF2-40B4-BE49-F238E27FC236}">
                <a16:creationId xmlns:a16="http://schemas.microsoft.com/office/drawing/2014/main" id="{48738A5C-4110-CC72-C070-A375F63C99E4}"/>
              </a:ext>
            </a:extLst>
          </p:cNvPr>
          <p:cNvSpPr/>
          <p:nvPr userDrawn="1"/>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tx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34" name="Rectangle 33">
            <a:extLst>
              <a:ext uri="{FF2B5EF4-FFF2-40B4-BE49-F238E27FC236}">
                <a16:creationId xmlns:a16="http://schemas.microsoft.com/office/drawing/2014/main" id="{3AD52ED5-DBFB-FAD4-22BD-E01CF0975B67}"/>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solidFill>
                  <a:schemeClr val="tx1"/>
                </a:solidFill>
                <a:latin typeface="+mj-lt"/>
              </a:rPr>
              <a:t>‹#›</a:t>
            </a:fld>
            <a:endParaRPr lang="en-IN" sz="1100">
              <a:solidFill>
                <a:schemeClr val="tx1"/>
              </a:solidFill>
              <a:latin typeface="+mj-lt"/>
            </a:endParaRPr>
          </a:p>
        </p:txBody>
      </p:sp>
      <p:grpSp>
        <p:nvGrpSpPr>
          <p:cNvPr id="3" name="Graphic 39">
            <a:extLst>
              <a:ext uri="{FF2B5EF4-FFF2-40B4-BE49-F238E27FC236}">
                <a16:creationId xmlns:a16="http://schemas.microsoft.com/office/drawing/2014/main" id="{CD35BA09-E155-67A3-A867-F8F39D2D5A2A}"/>
              </a:ext>
            </a:extLst>
          </p:cNvPr>
          <p:cNvGrpSpPr>
            <a:grpSpLocks noChangeAspect="1"/>
          </p:cNvGrpSpPr>
          <p:nvPr userDrawn="1"/>
        </p:nvGrpSpPr>
        <p:grpSpPr>
          <a:xfrm>
            <a:off x="640080" y="640080"/>
            <a:ext cx="2781342" cy="914400"/>
            <a:chOff x="861853" y="768010"/>
            <a:chExt cx="2002533" cy="658357"/>
          </a:xfrm>
        </p:grpSpPr>
        <p:grpSp>
          <p:nvGrpSpPr>
            <p:cNvPr id="5" name="Graphic 39">
              <a:extLst>
                <a:ext uri="{FF2B5EF4-FFF2-40B4-BE49-F238E27FC236}">
                  <a16:creationId xmlns:a16="http://schemas.microsoft.com/office/drawing/2014/main" id="{07E85CF7-7435-C34A-6255-FA6F279B7F35}"/>
                </a:ext>
              </a:extLst>
            </p:cNvPr>
            <p:cNvGrpSpPr/>
            <p:nvPr/>
          </p:nvGrpSpPr>
          <p:grpSpPr>
            <a:xfrm>
              <a:off x="861853" y="768010"/>
              <a:ext cx="1869844" cy="658357"/>
              <a:chOff x="861853" y="768010"/>
              <a:chExt cx="1869844" cy="658357"/>
            </a:xfrm>
          </p:grpSpPr>
          <p:grpSp>
            <p:nvGrpSpPr>
              <p:cNvPr id="7" name="Graphic 39">
                <a:extLst>
                  <a:ext uri="{FF2B5EF4-FFF2-40B4-BE49-F238E27FC236}">
                    <a16:creationId xmlns:a16="http://schemas.microsoft.com/office/drawing/2014/main" id="{84AD510F-9E2C-56F0-6D95-FA4E360067BE}"/>
                  </a:ext>
                </a:extLst>
              </p:cNvPr>
              <p:cNvGrpSpPr/>
              <p:nvPr/>
            </p:nvGrpSpPr>
            <p:grpSpPr>
              <a:xfrm>
                <a:off x="861853" y="768010"/>
                <a:ext cx="1869844" cy="558867"/>
                <a:chOff x="861853" y="768010"/>
                <a:chExt cx="1869844" cy="558867"/>
              </a:xfrm>
            </p:grpSpPr>
            <p:grpSp>
              <p:nvGrpSpPr>
                <p:cNvPr id="29" name="Graphic 39">
                  <a:extLst>
                    <a:ext uri="{FF2B5EF4-FFF2-40B4-BE49-F238E27FC236}">
                      <a16:creationId xmlns:a16="http://schemas.microsoft.com/office/drawing/2014/main" id="{9236D6A0-D3F8-98E6-6979-7417FB6C73BD}"/>
                    </a:ext>
                  </a:extLst>
                </p:cNvPr>
                <p:cNvGrpSpPr/>
                <p:nvPr/>
              </p:nvGrpSpPr>
              <p:grpSpPr>
                <a:xfrm>
                  <a:off x="861853" y="904129"/>
                  <a:ext cx="1869844" cy="380313"/>
                  <a:chOff x="861853" y="904129"/>
                  <a:chExt cx="1869844" cy="380313"/>
                </a:xfrm>
                <a:solidFill>
                  <a:srgbClr val="000000"/>
                </a:solidFill>
              </p:grpSpPr>
              <p:grpSp>
                <p:nvGrpSpPr>
                  <p:cNvPr id="35" name="Graphic 39">
                    <a:extLst>
                      <a:ext uri="{FF2B5EF4-FFF2-40B4-BE49-F238E27FC236}">
                        <a16:creationId xmlns:a16="http://schemas.microsoft.com/office/drawing/2014/main" id="{76EDF5B2-EC73-2832-06D1-F114BF789754}"/>
                      </a:ext>
                    </a:extLst>
                  </p:cNvPr>
                  <p:cNvGrpSpPr/>
                  <p:nvPr/>
                </p:nvGrpSpPr>
                <p:grpSpPr>
                  <a:xfrm>
                    <a:off x="861853" y="1023645"/>
                    <a:ext cx="1869844" cy="260797"/>
                    <a:chOff x="861853" y="1023645"/>
                    <a:chExt cx="1869844" cy="260797"/>
                  </a:xfrm>
                  <a:solidFill>
                    <a:srgbClr val="000000"/>
                  </a:solidFill>
                </p:grpSpPr>
                <p:sp>
                  <p:nvSpPr>
                    <p:cNvPr id="37" name="Freeform: Shape 36">
                      <a:extLst>
                        <a:ext uri="{FF2B5EF4-FFF2-40B4-BE49-F238E27FC236}">
                          <a16:creationId xmlns:a16="http://schemas.microsoft.com/office/drawing/2014/main" id="{F0BD8F9D-A6B9-28CD-642A-AA9C4CEDDB00}"/>
                        </a:ext>
                      </a:extLst>
                    </p:cNvPr>
                    <p:cNvSpPr/>
                    <p:nvPr/>
                  </p:nvSpPr>
                  <p:spPr>
                    <a:xfrm>
                      <a:off x="861853" y="1032821"/>
                      <a:ext cx="125085" cy="242476"/>
                    </a:xfrm>
                    <a:custGeom>
                      <a:avLst/>
                      <a:gdLst>
                        <a:gd name="connsiteX0" fmla="*/ 125086 w 125085"/>
                        <a:gd name="connsiteY0" fmla="*/ 0 h 242476"/>
                        <a:gd name="connsiteX1" fmla="*/ 73410 w 125085"/>
                        <a:gd name="connsiteY1" fmla="*/ 242477 h 242476"/>
                        <a:gd name="connsiteX2" fmla="*/ 0 w 125085"/>
                        <a:gd name="connsiteY2" fmla="*/ 242477 h 242476"/>
                        <a:gd name="connsiteX3" fmla="*/ 51676 w 125085"/>
                        <a:gd name="connsiteY3" fmla="*/ 0 h 242476"/>
                        <a:gd name="connsiteX4" fmla="*/ 125086 w 125085"/>
                        <a:gd name="connsiteY4" fmla="*/ 0 h 24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085" h="242476">
                          <a:moveTo>
                            <a:pt x="125086" y="0"/>
                          </a:moveTo>
                          <a:lnTo>
                            <a:pt x="73410" y="242477"/>
                          </a:lnTo>
                          <a:lnTo>
                            <a:pt x="0" y="242477"/>
                          </a:lnTo>
                          <a:lnTo>
                            <a:pt x="51676" y="0"/>
                          </a:lnTo>
                          <a:lnTo>
                            <a:pt x="125086" y="0"/>
                          </a:lnTo>
                          <a:close/>
                        </a:path>
                      </a:pathLst>
                    </a:custGeom>
                    <a:solidFill>
                      <a:srgbClr val="000000"/>
                    </a:solidFill>
                    <a:ln w="3213" cap="flat">
                      <a:noFill/>
                      <a:prstDash val="solid"/>
                      <a:miter/>
                    </a:ln>
                  </p:spPr>
                  <p:txBody>
                    <a:bodyPr rtlCol="0" anchor="ctr"/>
                    <a:lstStyle/>
                    <a:p>
                      <a:endParaRPr lang="en-IN"/>
                    </a:p>
                  </p:txBody>
                </p:sp>
                <p:sp>
                  <p:nvSpPr>
                    <p:cNvPr id="38" name="Freeform: Shape 37">
                      <a:extLst>
                        <a:ext uri="{FF2B5EF4-FFF2-40B4-BE49-F238E27FC236}">
                          <a16:creationId xmlns:a16="http://schemas.microsoft.com/office/drawing/2014/main" id="{FB478D62-3741-2FBD-C23B-C00C254A2349}"/>
                        </a:ext>
                      </a:extLst>
                    </p:cNvPr>
                    <p:cNvSpPr/>
                    <p:nvPr/>
                  </p:nvSpPr>
                  <p:spPr>
                    <a:xfrm>
                      <a:off x="1006258" y="1023645"/>
                      <a:ext cx="319511" cy="251653"/>
                    </a:xfrm>
                    <a:custGeom>
                      <a:avLst/>
                      <a:gdLst>
                        <a:gd name="connsiteX0" fmla="*/ 39120 w 319511"/>
                        <a:gd name="connsiteY0" fmla="*/ 66648 h 251653"/>
                        <a:gd name="connsiteX1" fmla="*/ 49745 w 319511"/>
                        <a:gd name="connsiteY1" fmla="*/ 9176 h 251653"/>
                        <a:gd name="connsiteX2" fmla="*/ 120256 w 319511"/>
                        <a:gd name="connsiteY2" fmla="*/ 9176 h 251653"/>
                        <a:gd name="connsiteX3" fmla="*/ 113495 w 319511"/>
                        <a:gd name="connsiteY3" fmla="*/ 49262 h 251653"/>
                        <a:gd name="connsiteX4" fmla="*/ 114461 w 319511"/>
                        <a:gd name="connsiteY4" fmla="*/ 49262 h 251653"/>
                        <a:gd name="connsiteX5" fmla="*/ 227473 w 319511"/>
                        <a:gd name="connsiteY5" fmla="*/ 0 h 251653"/>
                        <a:gd name="connsiteX6" fmla="*/ 316820 w 319511"/>
                        <a:gd name="connsiteY6" fmla="*/ 102387 h 251653"/>
                        <a:gd name="connsiteX7" fmla="*/ 284945 w 319511"/>
                        <a:gd name="connsiteY7" fmla="*/ 251653 h 251653"/>
                        <a:gd name="connsiteX8" fmla="*/ 211535 w 319511"/>
                        <a:gd name="connsiteY8" fmla="*/ 251653 h 251653"/>
                        <a:gd name="connsiteX9" fmla="*/ 239064 w 319511"/>
                        <a:gd name="connsiteY9" fmla="*/ 123186 h 251653"/>
                        <a:gd name="connsiteX10" fmla="*/ 191734 w 319511"/>
                        <a:gd name="connsiteY10" fmla="*/ 49294 h 251653"/>
                        <a:gd name="connsiteX11" fmla="*/ 98040 w 319511"/>
                        <a:gd name="connsiteY11" fmla="*/ 134777 h 251653"/>
                        <a:gd name="connsiteX12" fmla="*/ 73409 w 319511"/>
                        <a:gd name="connsiteY12" fmla="*/ 251653 h 251653"/>
                        <a:gd name="connsiteX13" fmla="*/ 0 w 319511"/>
                        <a:gd name="connsiteY13" fmla="*/ 251653 h 251653"/>
                        <a:gd name="connsiteX14" fmla="*/ 39120 w 319511"/>
                        <a:gd name="connsiteY14" fmla="*/ 66648 h 251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9511" h="251653">
                          <a:moveTo>
                            <a:pt x="39120" y="66648"/>
                          </a:moveTo>
                          <a:cubicBezTo>
                            <a:pt x="43949" y="45398"/>
                            <a:pt x="47330" y="24631"/>
                            <a:pt x="49745" y="9176"/>
                          </a:cubicBezTo>
                          <a:lnTo>
                            <a:pt x="120256" y="9176"/>
                          </a:lnTo>
                          <a:cubicBezTo>
                            <a:pt x="118324" y="22699"/>
                            <a:pt x="116393" y="35739"/>
                            <a:pt x="113495" y="49262"/>
                          </a:cubicBezTo>
                          <a:lnTo>
                            <a:pt x="114461" y="49262"/>
                          </a:lnTo>
                          <a:cubicBezTo>
                            <a:pt x="146336" y="14972"/>
                            <a:pt x="183041" y="0"/>
                            <a:pt x="227473" y="0"/>
                          </a:cubicBezTo>
                          <a:cubicBezTo>
                            <a:pt x="270939" y="0"/>
                            <a:pt x="333240" y="23665"/>
                            <a:pt x="316820" y="102387"/>
                          </a:cubicBezTo>
                          <a:lnTo>
                            <a:pt x="284945" y="251653"/>
                          </a:lnTo>
                          <a:lnTo>
                            <a:pt x="211535" y="251653"/>
                          </a:lnTo>
                          <a:lnTo>
                            <a:pt x="239064" y="123186"/>
                          </a:lnTo>
                          <a:cubicBezTo>
                            <a:pt x="251621" y="63300"/>
                            <a:pt x="226990" y="49294"/>
                            <a:pt x="191734" y="49294"/>
                          </a:cubicBezTo>
                          <a:cubicBezTo>
                            <a:pt x="153580" y="49294"/>
                            <a:pt x="110597" y="75857"/>
                            <a:pt x="98040" y="134777"/>
                          </a:cubicBezTo>
                          <a:lnTo>
                            <a:pt x="73409" y="251653"/>
                          </a:lnTo>
                          <a:lnTo>
                            <a:pt x="0" y="251653"/>
                          </a:lnTo>
                          <a:lnTo>
                            <a:pt x="39120" y="66648"/>
                          </a:lnTo>
                          <a:close/>
                        </a:path>
                      </a:pathLst>
                    </a:custGeom>
                    <a:solidFill>
                      <a:srgbClr val="000000"/>
                    </a:solidFill>
                    <a:ln w="3213" cap="flat">
                      <a:no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BF73E06F-670D-EAFD-9494-16A1EE5C9F1A}"/>
                        </a:ext>
                      </a:extLst>
                    </p:cNvPr>
                    <p:cNvSpPr/>
                    <p:nvPr/>
                  </p:nvSpPr>
                  <p:spPr>
                    <a:xfrm>
                      <a:off x="1363710" y="1023645"/>
                      <a:ext cx="319511" cy="251653"/>
                    </a:xfrm>
                    <a:custGeom>
                      <a:avLst/>
                      <a:gdLst>
                        <a:gd name="connsiteX0" fmla="*/ 39120 w 319511"/>
                        <a:gd name="connsiteY0" fmla="*/ 66648 h 251653"/>
                        <a:gd name="connsiteX1" fmla="*/ 49745 w 319511"/>
                        <a:gd name="connsiteY1" fmla="*/ 9176 h 251653"/>
                        <a:gd name="connsiteX2" fmla="*/ 120256 w 319511"/>
                        <a:gd name="connsiteY2" fmla="*/ 9176 h 251653"/>
                        <a:gd name="connsiteX3" fmla="*/ 113495 w 319511"/>
                        <a:gd name="connsiteY3" fmla="*/ 49262 h 251653"/>
                        <a:gd name="connsiteX4" fmla="*/ 114461 w 319511"/>
                        <a:gd name="connsiteY4" fmla="*/ 49262 h 251653"/>
                        <a:gd name="connsiteX5" fmla="*/ 227473 w 319511"/>
                        <a:gd name="connsiteY5" fmla="*/ 0 h 251653"/>
                        <a:gd name="connsiteX6" fmla="*/ 316820 w 319511"/>
                        <a:gd name="connsiteY6" fmla="*/ 102387 h 251653"/>
                        <a:gd name="connsiteX7" fmla="*/ 284945 w 319511"/>
                        <a:gd name="connsiteY7" fmla="*/ 251653 h 251653"/>
                        <a:gd name="connsiteX8" fmla="*/ 211535 w 319511"/>
                        <a:gd name="connsiteY8" fmla="*/ 251653 h 251653"/>
                        <a:gd name="connsiteX9" fmla="*/ 239064 w 319511"/>
                        <a:gd name="connsiteY9" fmla="*/ 123186 h 251653"/>
                        <a:gd name="connsiteX10" fmla="*/ 191734 w 319511"/>
                        <a:gd name="connsiteY10" fmla="*/ 49294 h 251653"/>
                        <a:gd name="connsiteX11" fmla="*/ 98040 w 319511"/>
                        <a:gd name="connsiteY11" fmla="*/ 134777 h 251653"/>
                        <a:gd name="connsiteX12" fmla="*/ 73410 w 319511"/>
                        <a:gd name="connsiteY12" fmla="*/ 251653 h 251653"/>
                        <a:gd name="connsiteX13" fmla="*/ 0 w 319511"/>
                        <a:gd name="connsiteY13" fmla="*/ 251653 h 251653"/>
                        <a:gd name="connsiteX14" fmla="*/ 39120 w 319511"/>
                        <a:gd name="connsiteY14" fmla="*/ 66648 h 251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9511" h="251653">
                          <a:moveTo>
                            <a:pt x="39120" y="66648"/>
                          </a:moveTo>
                          <a:cubicBezTo>
                            <a:pt x="43949" y="45398"/>
                            <a:pt x="47330" y="24631"/>
                            <a:pt x="49745" y="9176"/>
                          </a:cubicBezTo>
                          <a:lnTo>
                            <a:pt x="120256" y="9176"/>
                          </a:lnTo>
                          <a:cubicBezTo>
                            <a:pt x="118325" y="22699"/>
                            <a:pt x="116393" y="35739"/>
                            <a:pt x="113495" y="49262"/>
                          </a:cubicBezTo>
                          <a:lnTo>
                            <a:pt x="114461" y="49262"/>
                          </a:lnTo>
                          <a:cubicBezTo>
                            <a:pt x="146336" y="14972"/>
                            <a:pt x="183041" y="0"/>
                            <a:pt x="227473" y="0"/>
                          </a:cubicBezTo>
                          <a:cubicBezTo>
                            <a:pt x="270939" y="0"/>
                            <a:pt x="333240" y="23665"/>
                            <a:pt x="316820" y="102387"/>
                          </a:cubicBezTo>
                          <a:lnTo>
                            <a:pt x="284945" y="251653"/>
                          </a:lnTo>
                          <a:lnTo>
                            <a:pt x="211535" y="251653"/>
                          </a:lnTo>
                          <a:lnTo>
                            <a:pt x="239064" y="123186"/>
                          </a:lnTo>
                          <a:cubicBezTo>
                            <a:pt x="251621" y="63300"/>
                            <a:pt x="226990" y="49294"/>
                            <a:pt x="191734" y="49294"/>
                          </a:cubicBezTo>
                          <a:cubicBezTo>
                            <a:pt x="153580" y="49294"/>
                            <a:pt x="110597" y="75857"/>
                            <a:pt x="98040" y="134777"/>
                          </a:cubicBezTo>
                          <a:lnTo>
                            <a:pt x="73410" y="251653"/>
                          </a:lnTo>
                          <a:lnTo>
                            <a:pt x="0" y="251653"/>
                          </a:lnTo>
                          <a:lnTo>
                            <a:pt x="39120" y="66648"/>
                          </a:lnTo>
                          <a:close/>
                        </a:path>
                      </a:pathLst>
                    </a:custGeom>
                    <a:solidFill>
                      <a:srgbClr val="000000"/>
                    </a:solidFill>
                    <a:ln w="3213" cap="flat">
                      <a:noFill/>
                      <a:prstDash val="solid"/>
                      <a:miter/>
                    </a:ln>
                  </p:spPr>
                  <p:txBody>
                    <a:bodyPr rtlCol="0" anchor="ctr"/>
                    <a:lstStyle/>
                    <a:p>
                      <a:endParaRPr lang="en-IN"/>
                    </a:p>
                  </p:txBody>
                </p:sp>
                <p:sp>
                  <p:nvSpPr>
                    <p:cNvPr id="40" name="Freeform: Shape 39">
                      <a:extLst>
                        <a:ext uri="{FF2B5EF4-FFF2-40B4-BE49-F238E27FC236}">
                          <a16:creationId xmlns:a16="http://schemas.microsoft.com/office/drawing/2014/main" id="{BE7E823E-18AC-1BF6-EA18-EB3DE7C49C2F}"/>
                        </a:ext>
                      </a:extLst>
                    </p:cNvPr>
                    <p:cNvSpPr/>
                    <p:nvPr/>
                  </p:nvSpPr>
                  <p:spPr>
                    <a:xfrm>
                      <a:off x="1727503" y="1023645"/>
                      <a:ext cx="323624" cy="260797"/>
                    </a:xfrm>
                    <a:custGeom>
                      <a:avLst/>
                      <a:gdLst>
                        <a:gd name="connsiteX0" fmla="*/ 319656 w 323624"/>
                        <a:gd name="connsiteY0" fmla="*/ 130399 h 260797"/>
                        <a:gd name="connsiteX1" fmla="*/ 134169 w 323624"/>
                        <a:gd name="connsiteY1" fmla="*/ 260797 h 260797"/>
                        <a:gd name="connsiteX2" fmla="*/ 3770 w 323624"/>
                        <a:gd name="connsiteY2" fmla="*/ 130399 h 260797"/>
                        <a:gd name="connsiteX3" fmla="*/ 189741 w 323624"/>
                        <a:gd name="connsiteY3" fmla="*/ 0 h 260797"/>
                        <a:gd name="connsiteX4" fmla="*/ 319656 w 323624"/>
                        <a:gd name="connsiteY4" fmla="*/ 130399 h 260797"/>
                        <a:gd name="connsiteX5" fmla="*/ 80110 w 323624"/>
                        <a:gd name="connsiteY5" fmla="*/ 130399 h 260797"/>
                        <a:gd name="connsiteX6" fmla="*/ 143860 w 323624"/>
                        <a:gd name="connsiteY6" fmla="*/ 214433 h 260797"/>
                        <a:gd name="connsiteX7" fmla="*/ 243349 w 323624"/>
                        <a:gd name="connsiteY7" fmla="*/ 130399 h 260797"/>
                        <a:gd name="connsiteX8" fmla="*/ 179599 w 323624"/>
                        <a:gd name="connsiteY8" fmla="*/ 46364 h 260797"/>
                        <a:gd name="connsiteX9" fmla="*/ 80110 w 323624"/>
                        <a:gd name="connsiteY9" fmla="*/ 130399 h 260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624" h="260797">
                          <a:moveTo>
                            <a:pt x="319656" y="130399"/>
                          </a:moveTo>
                          <a:cubicBezTo>
                            <a:pt x="305651" y="197047"/>
                            <a:pt x="257355" y="260797"/>
                            <a:pt x="134169" y="260797"/>
                          </a:cubicBezTo>
                          <a:cubicBezTo>
                            <a:pt x="11015" y="260797"/>
                            <a:pt x="-10268" y="197047"/>
                            <a:pt x="3770" y="130399"/>
                          </a:cubicBezTo>
                          <a:cubicBezTo>
                            <a:pt x="18259" y="63750"/>
                            <a:pt x="66555" y="0"/>
                            <a:pt x="189741" y="0"/>
                          </a:cubicBezTo>
                          <a:cubicBezTo>
                            <a:pt x="312895" y="0"/>
                            <a:pt x="334145" y="63750"/>
                            <a:pt x="319656" y="130399"/>
                          </a:cubicBezTo>
                          <a:close/>
                          <a:moveTo>
                            <a:pt x="80110" y="130399"/>
                          </a:moveTo>
                          <a:cubicBezTo>
                            <a:pt x="70451" y="177728"/>
                            <a:pt x="88320" y="214433"/>
                            <a:pt x="143860" y="214433"/>
                          </a:cubicBezTo>
                          <a:cubicBezTo>
                            <a:pt x="199400" y="214433"/>
                            <a:pt x="233690" y="177728"/>
                            <a:pt x="243349" y="130399"/>
                          </a:cubicBezTo>
                          <a:cubicBezTo>
                            <a:pt x="253491" y="83069"/>
                            <a:pt x="235139" y="46364"/>
                            <a:pt x="179599" y="46364"/>
                          </a:cubicBezTo>
                          <a:cubicBezTo>
                            <a:pt x="124059" y="46364"/>
                            <a:pt x="90252" y="83069"/>
                            <a:pt x="80110" y="130399"/>
                          </a:cubicBezTo>
                          <a:close/>
                        </a:path>
                      </a:pathLst>
                    </a:custGeom>
                    <a:solidFill>
                      <a:srgbClr val="000000"/>
                    </a:solidFill>
                    <a:ln w="3213" cap="flat">
                      <a:noFill/>
                      <a:prstDash val="solid"/>
                      <a:miter/>
                    </a:ln>
                  </p:spPr>
                  <p:txBody>
                    <a:bodyPr rtlCol="0" anchor="ctr"/>
                    <a:lstStyle/>
                    <a:p>
                      <a:endParaRPr lang="en-IN"/>
                    </a:p>
                  </p:txBody>
                </p:sp>
                <p:sp>
                  <p:nvSpPr>
                    <p:cNvPr id="41" name="Freeform: Shape 40">
                      <a:extLst>
                        <a:ext uri="{FF2B5EF4-FFF2-40B4-BE49-F238E27FC236}">
                          <a16:creationId xmlns:a16="http://schemas.microsoft.com/office/drawing/2014/main" id="{F091B796-4221-E315-64A3-F036B485C49D}"/>
                        </a:ext>
                      </a:extLst>
                    </p:cNvPr>
                    <p:cNvSpPr/>
                    <p:nvPr/>
                  </p:nvSpPr>
                  <p:spPr>
                    <a:xfrm>
                      <a:off x="2090625" y="1032821"/>
                      <a:ext cx="347278" cy="242476"/>
                    </a:xfrm>
                    <a:custGeom>
                      <a:avLst/>
                      <a:gdLst>
                        <a:gd name="connsiteX0" fmla="*/ 85516 w 347278"/>
                        <a:gd name="connsiteY0" fmla="*/ 0 h 242476"/>
                        <a:gd name="connsiteX1" fmla="*/ 137192 w 347278"/>
                        <a:gd name="connsiteY1" fmla="*/ 188386 h 242476"/>
                        <a:gd name="connsiteX2" fmla="*/ 269039 w 347278"/>
                        <a:gd name="connsiteY2" fmla="*/ 0 h 242476"/>
                        <a:gd name="connsiteX3" fmla="*/ 347278 w 347278"/>
                        <a:gd name="connsiteY3" fmla="*/ 0 h 242476"/>
                        <a:gd name="connsiteX4" fmla="*/ 168069 w 347278"/>
                        <a:gd name="connsiteY4" fmla="*/ 242477 h 242476"/>
                        <a:gd name="connsiteX5" fmla="*/ 76307 w 347278"/>
                        <a:gd name="connsiteY5" fmla="*/ 242477 h 242476"/>
                        <a:gd name="connsiteX6" fmla="*/ 0 w 347278"/>
                        <a:gd name="connsiteY6" fmla="*/ 0 h 242476"/>
                        <a:gd name="connsiteX7" fmla="*/ 85516 w 347278"/>
                        <a:gd name="connsiteY7" fmla="*/ 0 h 242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278" h="242476">
                          <a:moveTo>
                            <a:pt x="85516" y="0"/>
                          </a:moveTo>
                          <a:lnTo>
                            <a:pt x="137192" y="188386"/>
                          </a:lnTo>
                          <a:lnTo>
                            <a:pt x="269039" y="0"/>
                          </a:lnTo>
                          <a:lnTo>
                            <a:pt x="347278" y="0"/>
                          </a:lnTo>
                          <a:lnTo>
                            <a:pt x="168069" y="242477"/>
                          </a:lnTo>
                          <a:lnTo>
                            <a:pt x="76307" y="242477"/>
                          </a:lnTo>
                          <a:lnTo>
                            <a:pt x="0" y="0"/>
                          </a:lnTo>
                          <a:lnTo>
                            <a:pt x="85516" y="0"/>
                          </a:lnTo>
                          <a:close/>
                        </a:path>
                      </a:pathLst>
                    </a:custGeom>
                    <a:solidFill>
                      <a:srgbClr val="000000"/>
                    </a:solidFill>
                    <a:ln w="3213" cap="flat">
                      <a:noFill/>
                      <a:prstDash val="solid"/>
                      <a:miter/>
                    </a:ln>
                  </p:spPr>
                  <p:txBody>
                    <a:bodyPr rtlCol="0" anchor="ctr"/>
                    <a:lstStyle/>
                    <a:p>
                      <a:endParaRPr lang="en-IN"/>
                    </a:p>
                  </p:txBody>
                </p:sp>
                <p:sp>
                  <p:nvSpPr>
                    <p:cNvPr id="42" name="Freeform: Shape 41">
                      <a:extLst>
                        <a:ext uri="{FF2B5EF4-FFF2-40B4-BE49-F238E27FC236}">
                          <a16:creationId xmlns:a16="http://schemas.microsoft.com/office/drawing/2014/main" id="{71C131C8-32F9-2413-D1C0-6EB1DCDA9A73}"/>
                        </a:ext>
                      </a:extLst>
                    </p:cNvPr>
                    <p:cNvSpPr/>
                    <p:nvPr/>
                  </p:nvSpPr>
                  <p:spPr>
                    <a:xfrm>
                      <a:off x="2412832" y="1023645"/>
                      <a:ext cx="318866" cy="260797"/>
                    </a:xfrm>
                    <a:custGeom>
                      <a:avLst/>
                      <a:gdLst>
                        <a:gd name="connsiteX0" fmla="*/ 294144 w 318866"/>
                        <a:gd name="connsiteY0" fmla="*/ 205740 h 260797"/>
                        <a:gd name="connsiteX1" fmla="*/ 286416 w 318866"/>
                        <a:gd name="connsiteY1" fmla="*/ 251621 h 260797"/>
                        <a:gd name="connsiteX2" fmla="*/ 218802 w 318866"/>
                        <a:gd name="connsiteY2" fmla="*/ 251621 h 260797"/>
                        <a:gd name="connsiteX3" fmla="*/ 224115 w 318866"/>
                        <a:gd name="connsiteY3" fmla="*/ 218297 h 260797"/>
                        <a:gd name="connsiteX4" fmla="*/ 99995 w 318866"/>
                        <a:gd name="connsiteY4" fmla="*/ 260797 h 260797"/>
                        <a:gd name="connsiteX5" fmla="*/ 1472 w 318866"/>
                        <a:gd name="connsiteY5" fmla="*/ 186422 h 260797"/>
                        <a:gd name="connsiteX6" fmla="*/ 185511 w 318866"/>
                        <a:gd name="connsiteY6" fmla="*/ 97557 h 260797"/>
                        <a:gd name="connsiteX7" fmla="*/ 243948 w 318866"/>
                        <a:gd name="connsiteY7" fmla="*/ 97557 h 260797"/>
                        <a:gd name="connsiteX8" fmla="*/ 188408 w 318866"/>
                        <a:gd name="connsiteY8" fmla="*/ 43466 h 260797"/>
                        <a:gd name="connsiteX9" fmla="*/ 122243 w 318866"/>
                        <a:gd name="connsiteY9" fmla="*/ 77273 h 260797"/>
                        <a:gd name="connsiteX10" fmla="*/ 45936 w 318866"/>
                        <a:gd name="connsiteY10" fmla="*/ 77273 h 260797"/>
                        <a:gd name="connsiteX11" fmla="*/ 199516 w 318866"/>
                        <a:gd name="connsiteY11" fmla="*/ 0 h 260797"/>
                        <a:gd name="connsiteX12" fmla="*/ 315909 w 318866"/>
                        <a:gd name="connsiteY12" fmla="*/ 104319 h 260797"/>
                        <a:gd name="connsiteX13" fmla="*/ 294144 w 318866"/>
                        <a:gd name="connsiteY13" fmla="*/ 205740 h 260797"/>
                        <a:gd name="connsiteX14" fmla="*/ 174370 w 318866"/>
                        <a:gd name="connsiteY14" fmla="*/ 141024 h 260797"/>
                        <a:gd name="connsiteX15" fmla="*/ 78745 w 318866"/>
                        <a:gd name="connsiteY15" fmla="*/ 181592 h 260797"/>
                        <a:gd name="connsiteX16" fmla="*/ 126075 w 318866"/>
                        <a:gd name="connsiteY16" fmla="*/ 220229 h 260797"/>
                        <a:gd name="connsiteX17" fmla="*/ 234740 w 318866"/>
                        <a:gd name="connsiteY17" fmla="*/ 141024 h 260797"/>
                        <a:gd name="connsiteX18" fmla="*/ 174370 w 318866"/>
                        <a:gd name="connsiteY18" fmla="*/ 141024 h 260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8866" h="260797">
                          <a:moveTo>
                            <a:pt x="294144" y="205740"/>
                          </a:moveTo>
                          <a:cubicBezTo>
                            <a:pt x="290763" y="221678"/>
                            <a:pt x="288348" y="235200"/>
                            <a:pt x="286416" y="251621"/>
                          </a:cubicBezTo>
                          <a:lnTo>
                            <a:pt x="218802" y="251621"/>
                          </a:lnTo>
                          <a:cubicBezTo>
                            <a:pt x="219768" y="240513"/>
                            <a:pt x="221700" y="229405"/>
                            <a:pt x="224115" y="218297"/>
                          </a:cubicBezTo>
                          <a:cubicBezTo>
                            <a:pt x="186927" y="248723"/>
                            <a:pt x="146842" y="260797"/>
                            <a:pt x="99995" y="260797"/>
                          </a:cubicBezTo>
                          <a:cubicBezTo>
                            <a:pt x="14994" y="260797"/>
                            <a:pt x="-6256" y="221195"/>
                            <a:pt x="1472" y="186422"/>
                          </a:cubicBezTo>
                          <a:cubicBezTo>
                            <a:pt x="17409" y="110597"/>
                            <a:pt x="92751" y="97557"/>
                            <a:pt x="185511" y="97557"/>
                          </a:cubicBezTo>
                          <a:lnTo>
                            <a:pt x="243948" y="97557"/>
                          </a:lnTo>
                          <a:cubicBezTo>
                            <a:pt x="253125" y="54574"/>
                            <a:pt x="225113" y="43466"/>
                            <a:pt x="188408" y="43466"/>
                          </a:cubicBezTo>
                          <a:cubicBezTo>
                            <a:pt x="152669" y="43466"/>
                            <a:pt x="129004" y="58438"/>
                            <a:pt x="122243" y="77273"/>
                          </a:cubicBezTo>
                          <a:lnTo>
                            <a:pt x="45936" y="77273"/>
                          </a:lnTo>
                          <a:cubicBezTo>
                            <a:pt x="66220" y="14972"/>
                            <a:pt x="136732" y="0"/>
                            <a:pt x="199516" y="0"/>
                          </a:cubicBezTo>
                          <a:cubicBezTo>
                            <a:pt x="267613" y="0"/>
                            <a:pt x="333778" y="19318"/>
                            <a:pt x="315909" y="104319"/>
                          </a:cubicBezTo>
                          <a:lnTo>
                            <a:pt x="294144" y="205740"/>
                          </a:lnTo>
                          <a:close/>
                          <a:moveTo>
                            <a:pt x="174370" y="141024"/>
                          </a:moveTo>
                          <a:cubicBezTo>
                            <a:pt x="118830" y="141024"/>
                            <a:pt x="85023" y="152615"/>
                            <a:pt x="78745" y="181592"/>
                          </a:cubicBezTo>
                          <a:cubicBezTo>
                            <a:pt x="75364" y="198013"/>
                            <a:pt x="84057" y="220229"/>
                            <a:pt x="126075" y="220229"/>
                          </a:cubicBezTo>
                          <a:cubicBezTo>
                            <a:pt x="162296" y="220229"/>
                            <a:pt x="221217" y="198979"/>
                            <a:pt x="234740" y="141024"/>
                          </a:cubicBezTo>
                          <a:lnTo>
                            <a:pt x="174370" y="141024"/>
                          </a:lnTo>
                          <a:close/>
                        </a:path>
                      </a:pathLst>
                    </a:custGeom>
                    <a:solidFill>
                      <a:srgbClr val="000000"/>
                    </a:solidFill>
                    <a:ln w="3213" cap="flat">
                      <a:noFill/>
                      <a:prstDash val="solid"/>
                      <a:miter/>
                    </a:ln>
                  </p:spPr>
                  <p:txBody>
                    <a:bodyPr rtlCol="0" anchor="ctr"/>
                    <a:lstStyle/>
                    <a:p>
                      <a:endParaRPr lang="en-IN"/>
                    </a:p>
                  </p:txBody>
                </p:sp>
              </p:grpSp>
              <p:sp>
                <p:nvSpPr>
                  <p:cNvPr id="36" name="Freeform: Shape 35">
                    <a:extLst>
                      <a:ext uri="{FF2B5EF4-FFF2-40B4-BE49-F238E27FC236}">
                        <a16:creationId xmlns:a16="http://schemas.microsoft.com/office/drawing/2014/main" id="{BF388F49-28A7-397C-F6C7-4ED48F4F94E0}"/>
                      </a:ext>
                    </a:extLst>
                  </p:cNvPr>
                  <p:cNvSpPr/>
                  <p:nvPr/>
                </p:nvSpPr>
                <p:spPr>
                  <a:xfrm>
                    <a:off x="917941" y="904129"/>
                    <a:ext cx="96333" cy="100133"/>
                  </a:xfrm>
                  <a:custGeom>
                    <a:avLst/>
                    <a:gdLst>
                      <a:gd name="connsiteX0" fmla="*/ 96334 w 96333"/>
                      <a:gd name="connsiteY0" fmla="*/ 50067 h 100133"/>
                      <a:gd name="connsiteX1" fmla="*/ 48167 w 96333"/>
                      <a:gd name="connsiteY1" fmla="*/ 100133 h 100133"/>
                      <a:gd name="connsiteX2" fmla="*/ 0 w 96333"/>
                      <a:gd name="connsiteY2" fmla="*/ 50067 h 100133"/>
                      <a:gd name="connsiteX3" fmla="*/ 48167 w 96333"/>
                      <a:gd name="connsiteY3" fmla="*/ 0 h 100133"/>
                      <a:gd name="connsiteX4" fmla="*/ 96334 w 96333"/>
                      <a:gd name="connsiteY4" fmla="*/ 50067 h 100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00133">
                        <a:moveTo>
                          <a:pt x="96334" y="50067"/>
                        </a:moveTo>
                        <a:cubicBezTo>
                          <a:pt x="96334" y="77718"/>
                          <a:pt x="74769" y="100133"/>
                          <a:pt x="48167" y="100133"/>
                        </a:cubicBezTo>
                        <a:cubicBezTo>
                          <a:pt x="21565" y="100133"/>
                          <a:pt x="0" y="77718"/>
                          <a:pt x="0" y="50067"/>
                        </a:cubicBezTo>
                        <a:cubicBezTo>
                          <a:pt x="0" y="22416"/>
                          <a:pt x="21565" y="0"/>
                          <a:pt x="48167" y="0"/>
                        </a:cubicBezTo>
                        <a:cubicBezTo>
                          <a:pt x="74769" y="0"/>
                          <a:pt x="96334" y="22416"/>
                          <a:pt x="96334" y="50067"/>
                        </a:cubicBezTo>
                        <a:close/>
                      </a:path>
                    </a:pathLst>
                  </a:custGeom>
                  <a:solidFill>
                    <a:srgbClr val="000000"/>
                  </a:solidFill>
                  <a:ln w="3213" cap="flat">
                    <a:noFill/>
                    <a:prstDash val="solid"/>
                    <a:miter/>
                  </a:ln>
                </p:spPr>
                <p:txBody>
                  <a:bodyPr rtlCol="0" anchor="ctr"/>
                  <a:lstStyle/>
                  <a:p>
                    <a:endParaRPr lang="en-IN"/>
                  </a:p>
                </p:txBody>
              </p:sp>
            </p:grpSp>
            <p:sp>
              <p:nvSpPr>
                <p:cNvPr id="30" name="Freeform: Shape 29">
                  <a:extLst>
                    <a:ext uri="{FF2B5EF4-FFF2-40B4-BE49-F238E27FC236}">
                      <a16:creationId xmlns:a16="http://schemas.microsoft.com/office/drawing/2014/main" id="{004F9FF8-0640-06BC-7113-0EBB59391D52}"/>
                    </a:ext>
                  </a:extLst>
                </p:cNvPr>
                <p:cNvSpPr/>
                <p:nvPr/>
              </p:nvSpPr>
              <p:spPr>
                <a:xfrm>
                  <a:off x="1648655" y="1249282"/>
                  <a:ext cx="104898" cy="77595"/>
                </a:xfrm>
                <a:custGeom>
                  <a:avLst/>
                  <a:gdLst>
                    <a:gd name="connsiteX0" fmla="*/ 83938 w 104898"/>
                    <a:gd name="connsiteY0" fmla="*/ 0 h 77595"/>
                    <a:gd name="connsiteX1" fmla="*/ 0 w 104898"/>
                    <a:gd name="connsiteY1" fmla="*/ 77595 h 77595"/>
                    <a:gd name="connsiteX2" fmla="*/ 104898 w 104898"/>
                    <a:gd name="connsiteY2" fmla="*/ 20123 h 77595"/>
                    <a:gd name="connsiteX3" fmla="*/ 83938 w 104898"/>
                    <a:gd name="connsiteY3" fmla="*/ 0 h 77595"/>
                  </a:gdLst>
                  <a:ahLst/>
                  <a:cxnLst>
                    <a:cxn ang="0">
                      <a:pos x="connsiteX0" y="connsiteY0"/>
                    </a:cxn>
                    <a:cxn ang="0">
                      <a:pos x="connsiteX1" y="connsiteY1"/>
                    </a:cxn>
                    <a:cxn ang="0">
                      <a:pos x="connsiteX2" y="connsiteY2"/>
                    </a:cxn>
                    <a:cxn ang="0">
                      <a:pos x="connsiteX3" y="connsiteY3"/>
                    </a:cxn>
                  </a:cxnLst>
                  <a:rect l="l" t="t" r="r" b="b"/>
                  <a:pathLst>
                    <a:path w="104898" h="77595">
                      <a:moveTo>
                        <a:pt x="83938" y="0"/>
                      </a:moveTo>
                      <a:cubicBezTo>
                        <a:pt x="129" y="77531"/>
                        <a:pt x="0" y="77595"/>
                        <a:pt x="0" y="77595"/>
                      </a:cubicBezTo>
                      <a:cubicBezTo>
                        <a:pt x="0" y="77595"/>
                        <a:pt x="0" y="77595"/>
                        <a:pt x="104898" y="20123"/>
                      </a:cubicBezTo>
                      <a:cubicBezTo>
                        <a:pt x="96334" y="14263"/>
                        <a:pt x="89444" y="7470"/>
                        <a:pt x="83938" y="0"/>
                      </a:cubicBezTo>
                      <a:close/>
                    </a:path>
                  </a:pathLst>
                </a:custGeom>
                <a:solidFill>
                  <a:srgbClr val="0070CD"/>
                </a:solidFill>
                <a:ln w="3213"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FA372788-5734-9D45-A2B4-AB5F6E4C92ED}"/>
                    </a:ext>
                  </a:extLst>
                </p:cNvPr>
                <p:cNvSpPr/>
                <p:nvPr/>
              </p:nvSpPr>
              <p:spPr>
                <a:xfrm>
                  <a:off x="1483065" y="768010"/>
                  <a:ext cx="683310" cy="282326"/>
                </a:xfrm>
                <a:custGeom>
                  <a:avLst/>
                  <a:gdLst>
                    <a:gd name="connsiteX0" fmla="*/ 466762 w 683310"/>
                    <a:gd name="connsiteY0" fmla="*/ 164195 h 282326"/>
                    <a:gd name="connsiteX1" fmla="*/ 454076 w 683310"/>
                    <a:gd name="connsiteY1" fmla="*/ 246104 h 282326"/>
                    <a:gd name="connsiteX2" fmla="*/ 556045 w 683310"/>
                    <a:gd name="connsiteY2" fmla="*/ 282326 h 282326"/>
                    <a:gd name="connsiteX3" fmla="*/ 672502 w 683310"/>
                    <a:gd name="connsiteY3" fmla="*/ 53597 h 282326"/>
                    <a:gd name="connsiteX4" fmla="*/ 419786 w 683310"/>
                    <a:gd name="connsiteY4" fmla="*/ 9101 h 282326"/>
                    <a:gd name="connsiteX5" fmla="*/ 287810 w 683310"/>
                    <a:gd name="connsiteY5" fmla="*/ 34376 h 282326"/>
                    <a:gd name="connsiteX6" fmla="*/ 0 w 683310"/>
                    <a:gd name="connsiteY6" fmla="*/ 117316 h 282326"/>
                    <a:gd name="connsiteX7" fmla="*/ 466762 w 683310"/>
                    <a:gd name="connsiteY7" fmla="*/ 164195 h 282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3310" h="282326">
                      <a:moveTo>
                        <a:pt x="466762" y="164195"/>
                      </a:moveTo>
                      <a:cubicBezTo>
                        <a:pt x="472590" y="188793"/>
                        <a:pt x="467277" y="216612"/>
                        <a:pt x="454076" y="246104"/>
                      </a:cubicBezTo>
                      <a:cubicBezTo>
                        <a:pt x="504304" y="248680"/>
                        <a:pt x="536662" y="262235"/>
                        <a:pt x="556045" y="282326"/>
                      </a:cubicBezTo>
                      <a:cubicBezTo>
                        <a:pt x="648354" y="196553"/>
                        <a:pt x="709110" y="112035"/>
                        <a:pt x="672502" y="53597"/>
                      </a:cubicBezTo>
                      <a:cubicBezTo>
                        <a:pt x="641432" y="3949"/>
                        <a:pt x="543005" y="-12020"/>
                        <a:pt x="419786" y="9101"/>
                      </a:cubicBezTo>
                      <a:cubicBezTo>
                        <a:pt x="372907" y="17150"/>
                        <a:pt x="328862" y="25682"/>
                        <a:pt x="287810" y="34376"/>
                      </a:cubicBezTo>
                      <a:cubicBezTo>
                        <a:pt x="188064" y="58652"/>
                        <a:pt x="89572" y="87952"/>
                        <a:pt x="0" y="117316"/>
                      </a:cubicBezTo>
                      <a:cubicBezTo>
                        <a:pt x="138287" y="86954"/>
                        <a:pt x="436754" y="36984"/>
                        <a:pt x="466762" y="164195"/>
                      </a:cubicBezTo>
                      <a:close/>
                    </a:path>
                  </a:pathLst>
                </a:custGeom>
                <a:solidFill>
                  <a:srgbClr val="0070CD"/>
                </a:solidFill>
                <a:ln w="3213" cap="flat">
                  <a:noFill/>
                  <a:prstDash val="solid"/>
                  <a:miter/>
                </a:ln>
              </p:spPr>
              <p:txBody>
                <a:bodyPr rtlCol="0" anchor="ctr"/>
                <a:lstStyle/>
                <a:p>
                  <a:endParaRPr lang="en-IN"/>
                </a:p>
              </p:txBody>
            </p:sp>
          </p:grpSp>
          <p:grpSp>
            <p:nvGrpSpPr>
              <p:cNvPr id="19" name="Graphic 39">
                <a:extLst>
                  <a:ext uri="{FF2B5EF4-FFF2-40B4-BE49-F238E27FC236}">
                    <a16:creationId xmlns:a16="http://schemas.microsoft.com/office/drawing/2014/main" id="{61CA7A5F-B2D0-E500-941D-555946AC2DC2}"/>
                  </a:ext>
                </a:extLst>
              </p:cNvPr>
              <p:cNvGrpSpPr/>
              <p:nvPr/>
            </p:nvGrpSpPr>
            <p:grpSpPr>
              <a:xfrm>
                <a:off x="1691445" y="1351380"/>
                <a:ext cx="1015272" cy="74987"/>
                <a:chOff x="1691445" y="1351380"/>
                <a:chExt cx="1015272" cy="74987"/>
              </a:xfrm>
              <a:solidFill>
                <a:srgbClr val="0070CD"/>
              </a:solidFill>
            </p:grpSpPr>
            <p:sp>
              <p:nvSpPr>
                <p:cNvPr id="20" name="Freeform: Shape 19">
                  <a:extLst>
                    <a:ext uri="{FF2B5EF4-FFF2-40B4-BE49-F238E27FC236}">
                      <a16:creationId xmlns:a16="http://schemas.microsoft.com/office/drawing/2014/main" id="{4F0EA85B-AAE2-897A-8306-60C726CCBD43}"/>
                    </a:ext>
                  </a:extLst>
                </p:cNvPr>
                <p:cNvSpPr/>
                <p:nvPr/>
              </p:nvSpPr>
              <p:spPr>
                <a:xfrm>
                  <a:off x="1691445" y="1351444"/>
                  <a:ext cx="68740" cy="74826"/>
                </a:xfrm>
                <a:custGeom>
                  <a:avLst/>
                  <a:gdLst>
                    <a:gd name="connsiteX0" fmla="*/ 17451 w 68740"/>
                    <a:gd name="connsiteY0" fmla="*/ 51805 h 74826"/>
                    <a:gd name="connsiteX1" fmla="*/ 36415 w 68740"/>
                    <a:gd name="connsiteY1" fmla="*/ 62108 h 74826"/>
                    <a:gd name="connsiteX2" fmla="*/ 50839 w 68740"/>
                    <a:gd name="connsiteY2" fmla="*/ 54059 h 74826"/>
                    <a:gd name="connsiteX3" fmla="*/ 32358 w 68740"/>
                    <a:gd name="connsiteY3" fmla="*/ 43724 h 74826"/>
                    <a:gd name="connsiteX4" fmla="*/ 2865 w 68740"/>
                    <a:gd name="connsiteY4" fmla="*/ 21701 h 74826"/>
                    <a:gd name="connsiteX5" fmla="*/ 33710 w 68740"/>
                    <a:gd name="connsiteY5" fmla="*/ 0 h 74826"/>
                    <a:gd name="connsiteX6" fmla="*/ 65908 w 68740"/>
                    <a:gd name="connsiteY6" fmla="*/ 21057 h 74826"/>
                    <a:gd name="connsiteX7" fmla="*/ 48424 w 68740"/>
                    <a:gd name="connsiteY7" fmla="*/ 21057 h 74826"/>
                    <a:gd name="connsiteX8" fmla="*/ 33163 w 68740"/>
                    <a:gd name="connsiteY8" fmla="*/ 12718 h 74826"/>
                    <a:gd name="connsiteX9" fmla="*/ 20638 w 68740"/>
                    <a:gd name="connsiteY9" fmla="*/ 20027 h 74826"/>
                    <a:gd name="connsiteX10" fmla="*/ 37123 w 68740"/>
                    <a:gd name="connsiteY10" fmla="*/ 28688 h 74826"/>
                    <a:gd name="connsiteX11" fmla="*/ 68741 w 68740"/>
                    <a:gd name="connsiteY11" fmla="*/ 52288 h 74826"/>
                    <a:gd name="connsiteX12" fmla="*/ 34837 w 68740"/>
                    <a:gd name="connsiteY12" fmla="*/ 74826 h 74826"/>
                    <a:gd name="connsiteX13" fmla="*/ 0 w 68740"/>
                    <a:gd name="connsiteY13" fmla="*/ 51837 h 74826"/>
                    <a:gd name="connsiteX14" fmla="*/ 17451 w 68740"/>
                    <a:gd name="connsiteY14" fmla="*/ 51837 h 7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740" h="74826">
                      <a:moveTo>
                        <a:pt x="17451" y="51805"/>
                      </a:moveTo>
                      <a:cubicBezTo>
                        <a:pt x="19511" y="58019"/>
                        <a:pt x="24470" y="62108"/>
                        <a:pt x="36415" y="62108"/>
                      </a:cubicBezTo>
                      <a:cubicBezTo>
                        <a:pt x="47587" y="62108"/>
                        <a:pt x="50839" y="58695"/>
                        <a:pt x="50839" y="54059"/>
                      </a:cubicBezTo>
                      <a:cubicBezTo>
                        <a:pt x="50839" y="49101"/>
                        <a:pt x="47523" y="46300"/>
                        <a:pt x="32358" y="43724"/>
                      </a:cubicBezTo>
                      <a:cubicBezTo>
                        <a:pt x="7405" y="39442"/>
                        <a:pt x="2865" y="31360"/>
                        <a:pt x="2865" y="21701"/>
                      </a:cubicBezTo>
                      <a:cubicBezTo>
                        <a:pt x="2865" y="7341"/>
                        <a:pt x="16710" y="0"/>
                        <a:pt x="33710" y="0"/>
                      </a:cubicBezTo>
                      <a:cubicBezTo>
                        <a:pt x="58406" y="0"/>
                        <a:pt x="65103" y="12686"/>
                        <a:pt x="65908" y="21057"/>
                      </a:cubicBezTo>
                      <a:lnTo>
                        <a:pt x="48424" y="21057"/>
                      </a:lnTo>
                      <a:cubicBezTo>
                        <a:pt x="47394" y="17483"/>
                        <a:pt x="45012" y="12718"/>
                        <a:pt x="33163" y="12718"/>
                      </a:cubicBezTo>
                      <a:cubicBezTo>
                        <a:pt x="24856" y="12718"/>
                        <a:pt x="20638" y="15358"/>
                        <a:pt x="20638" y="20027"/>
                      </a:cubicBezTo>
                      <a:cubicBezTo>
                        <a:pt x="20638" y="24180"/>
                        <a:pt x="23600" y="26273"/>
                        <a:pt x="37123" y="28688"/>
                      </a:cubicBezTo>
                      <a:cubicBezTo>
                        <a:pt x="64459" y="33582"/>
                        <a:pt x="68741" y="41856"/>
                        <a:pt x="68741" y="52288"/>
                      </a:cubicBezTo>
                      <a:cubicBezTo>
                        <a:pt x="68741" y="64749"/>
                        <a:pt x="58953" y="74826"/>
                        <a:pt x="34837" y="74826"/>
                      </a:cubicBezTo>
                      <a:cubicBezTo>
                        <a:pt x="12331" y="74826"/>
                        <a:pt x="2189" y="64781"/>
                        <a:pt x="0" y="51837"/>
                      </a:cubicBezTo>
                      <a:lnTo>
                        <a:pt x="17451" y="51837"/>
                      </a:lnTo>
                      <a:close/>
                    </a:path>
                  </a:pathLst>
                </a:custGeom>
                <a:solidFill>
                  <a:srgbClr val="0070CD"/>
                </a:solidFill>
                <a:ln w="3213"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69F37B23-61C7-DDEF-F9E1-E8DE4890FA9A}"/>
                    </a:ext>
                  </a:extLst>
                </p:cNvPr>
                <p:cNvSpPr/>
                <p:nvPr/>
              </p:nvSpPr>
              <p:spPr>
                <a:xfrm>
                  <a:off x="1813601" y="1351380"/>
                  <a:ext cx="77820" cy="74987"/>
                </a:xfrm>
                <a:custGeom>
                  <a:avLst/>
                  <a:gdLst>
                    <a:gd name="connsiteX0" fmla="*/ 77820 w 77820"/>
                    <a:gd name="connsiteY0" fmla="*/ 37220 h 74987"/>
                    <a:gd name="connsiteX1" fmla="*/ 38347 w 77820"/>
                    <a:gd name="connsiteY1" fmla="*/ 74987 h 74987"/>
                    <a:gd name="connsiteX2" fmla="*/ 0 w 77820"/>
                    <a:gd name="connsiteY2" fmla="*/ 37317 h 74987"/>
                    <a:gd name="connsiteX3" fmla="*/ 39152 w 77820"/>
                    <a:gd name="connsiteY3" fmla="*/ 0 h 74987"/>
                    <a:gd name="connsiteX4" fmla="*/ 77820 w 77820"/>
                    <a:gd name="connsiteY4" fmla="*/ 37220 h 74987"/>
                    <a:gd name="connsiteX5" fmla="*/ 18417 w 77820"/>
                    <a:gd name="connsiteY5" fmla="*/ 37091 h 74987"/>
                    <a:gd name="connsiteX6" fmla="*/ 39345 w 77820"/>
                    <a:gd name="connsiteY6" fmla="*/ 61336 h 74987"/>
                    <a:gd name="connsiteX7" fmla="*/ 59404 w 77820"/>
                    <a:gd name="connsiteY7" fmla="*/ 37413 h 74987"/>
                    <a:gd name="connsiteX8" fmla="*/ 38637 w 77820"/>
                    <a:gd name="connsiteY8" fmla="*/ 13587 h 74987"/>
                    <a:gd name="connsiteX9" fmla="*/ 18417 w 77820"/>
                    <a:gd name="connsiteY9" fmla="*/ 37091 h 7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20" h="74987">
                      <a:moveTo>
                        <a:pt x="77820" y="37220"/>
                      </a:moveTo>
                      <a:cubicBezTo>
                        <a:pt x="77820" y="57150"/>
                        <a:pt x="64523" y="74987"/>
                        <a:pt x="38347" y="74987"/>
                      </a:cubicBezTo>
                      <a:cubicBezTo>
                        <a:pt x="13941" y="74987"/>
                        <a:pt x="0" y="58309"/>
                        <a:pt x="0" y="37317"/>
                      </a:cubicBezTo>
                      <a:cubicBezTo>
                        <a:pt x="0" y="17515"/>
                        <a:pt x="14746" y="0"/>
                        <a:pt x="39152" y="0"/>
                      </a:cubicBezTo>
                      <a:cubicBezTo>
                        <a:pt x="64265" y="-32"/>
                        <a:pt x="77820" y="17612"/>
                        <a:pt x="77820" y="37220"/>
                      </a:cubicBezTo>
                      <a:close/>
                      <a:moveTo>
                        <a:pt x="18417" y="37091"/>
                      </a:moveTo>
                      <a:cubicBezTo>
                        <a:pt x="18417" y="50711"/>
                        <a:pt x="25307" y="61336"/>
                        <a:pt x="39345" y="61336"/>
                      </a:cubicBezTo>
                      <a:cubicBezTo>
                        <a:pt x="53834" y="61336"/>
                        <a:pt x="59404" y="49101"/>
                        <a:pt x="59404" y="37413"/>
                      </a:cubicBezTo>
                      <a:cubicBezTo>
                        <a:pt x="59404" y="24663"/>
                        <a:pt x="53190" y="13587"/>
                        <a:pt x="38637" y="13587"/>
                      </a:cubicBezTo>
                      <a:cubicBezTo>
                        <a:pt x="24631" y="13587"/>
                        <a:pt x="18417" y="24953"/>
                        <a:pt x="18417" y="37091"/>
                      </a:cubicBezTo>
                      <a:close/>
                    </a:path>
                  </a:pathLst>
                </a:custGeom>
                <a:solidFill>
                  <a:srgbClr val="0070CD"/>
                </a:solidFill>
                <a:ln w="3213"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3A59A0E5-022F-9F32-6DD4-9C00DACB9F33}"/>
                    </a:ext>
                  </a:extLst>
                </p:cNvPr>
                <p:cNvSpPr/>
                <p:nvPr/>
              </p:nvSpPr>
              <p:spPr>
                <a:xfrm>
                  <a:off x="1948990" y="1352893"/>
                  <a:ext cx="57729" cy="71960"/>
                </a:xfrm>
                <a:custGeom>
                  <a:avLst/>
                  <a:gdLst>
                    <a:gd name="connsiteX0" fmla="*/ 0 w 57729"/>
                    <a:gd name="connsiteY0" fmla="*/ 0 h 71960"/>
                    <a:gd name="connsiteX1" fmla="*/ 17451 w 57729"/>
                    <a:gd name="connsiteY1" fmla="*/ 0 h 71960"/>
                    <a:gd name="connsiteX2" fmla="*/ 17451 w 57729"/>
                    <a:gd name="connsiteY2" fmla="*/ 57955 h 71960"/>
                    <a:gd name="connsiteX3" fmla="*/ 57729 w 57729"/>
                    <a:gd name="connsiteY3" fmla="*/ 57955 h 71960"/>
                    <a:gd name="connsiteX4" fmla="*/ 55443 w 57729"/>
                    <a:gd name="connsiteY4" fmla="*/ 71961 h 71960"/>
                    <a:gd name="connsiteX5" fmla="*/ 0 w 57729"/>
                    <a:gd name="connsiteY5" fmla="*/ 71961 h 71960"/>
                    <a:gd name="connsiteX6" fmla="*/ 0 w 57729"/>
                    <a:gd name="connsiteY6" fmla="*/ 0 h 71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29" h="71960">
                      <a:moveTo>
                        <a:pt x="0" y="0"/>
                      </a:moveTo>
                      <a:lnTo>
                        <a:pt x="17451" y="0"/>
                      </a:lnTo>
                      <a:lnTo>
                        <a:pt x="17451" y="57955"/>
                      </a:lnTo>
                      <a:lnTo>
                        <a:pt x="57729" y="57955"/>
                      </a:lnTo>
                      <a:lnTo>
                        <a:pt x="55443" y="71961"/>
                      </a:lnTo>
                      <a:lnTo>
                        <a:pt x="0" y="71961"/>
                      </a:lnTo>
                      <a:lnTo>
                        <a:pt x="0" y="0"/>
                      </a:lnTo>
                      <a:close/>
                    </a:path>
                  </a:pathLst>
                </a:custGeom>
                <a:solidFill>
                  <a:srgbClr val="0070CD"/>
                </a:solidFill>
                <a:ln w="3213"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7D3BE370-A224-6053-4721-FBFEA7FDA56E}"/>
                    </a:ext>
                  </a:extLst>
                </p:cNvPr>
                <p:cNvSpPr/>
                <p:nvPr/>
              </p:nvSpPr>
              <p:spPr>
                <a:xfrm>
                  <a:off x="2058331" y="1352893"/>
                  <a:ext cx="67485" cy="73473"/>
                </a:xfrm>
                <a:custGeom>
                  <a:avLst/>
                  <a:gdLst>
                    <a:gd name="connsiteX0" fmla="*/ 17451 w 67485"/>
                    <a:gd name="connsiteY0" fmla="*/ 0 h 73473"/>
                    <a:gd name="connsiteX1" fmla="*/ 17451 w 67485"/>
                    <a:gd name="connsiteY1" fmla="*/ 40665 h 73473"/>
                    <a:gd name="connsiteX2" fmla="*/ 34322 w 67485"/>
                    <a:gd name="connsiteY2" fmla="*/ 59822 h 73473"/>
                    <a:gd name="connsiteX3" fmla="*/ 50034 w 67485"/>
                    <a:gd name="connsiteY3" fmla="*/ 40665 h 73473"/>
                    <a:gd name="connsiteX4" fmla="*/ 50034 w 67485"/>
                    <a:gd name="connsiteY4" fmla="*/ 0 h 73473"/>
                    <a:gd name="connsiteX5" fmla="*/ 67485 w 67485"/>
                    <a:gd name="connsiteY5" fmla="*/ 0 h 73473"/>
                    <a:gd name="connsiteX6" fmla="*/ 67485 w 67485"/>
                    <a:gd name="connsiteY6" fmla="*/ 41245 h 73473"/>
                    <a:gd name="connsiteX7" fmla="*/ 33839 w 67485"/>
                    <a:gd name="connsiteY7" fmla="*/ 73474 h 73473"/>
                    <a:gd name="connsiteX8" fmla="*/ 0 w 67485"/>
                    <a:gd name="connsiteY8" fmla="*/ 41631 h 73473"/>
                    <a:gd name="connsiteX9" fmla="*/ 0 w 67485"/>
                    <a:gd name="connsiteY9" fmla="*/ 0 h 73473"/>
                    <a:gd name="connsiteX10" fmla="*/ 17451 w 67485"/>
                    <a:gd name="connsiteY10" fmla="*/ 0 h 7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85" h="73473">
                      <a:moveTo>
                        <a:pt x="17451" y="0"/>
                      </a:moveTo>
                      <a:lnTo>
                        <a:pt x="17451" y="40665"/>
                      </a:lnTo>
                      <a:cubicBezTo>
                        <a:pt x="17451" y="55959"/>
                        <a:pt x="25468" y="59822"/>
                        <a:pt x="34322" y="59822"/>
                      </a:cubicBezTo>
                      <a:cubicBezTo>
                        <a:pt x="43724" y="59822"/>
                        <a:pt x="50034" y="55766"/>
                        <a:pt x="50034" y="40665"/>
                      </a:cubicBezTo>
                      <a:lnTo>
                        <a:pt x="50034" y="0"/>
                      </a:lnTo>
                      <a:lnTo>
                        <a:pt x="67485" y="0"/>
                      </a:lnTo>
                      <a:lnTo>
                        <a:pt x="67485" y="41245"/>
                      </a:lnTo>
                      <a:cubicBezTo>
                        <a:pt x="67485" y="63074"/>
                        <a:pt x="55218" y="73474"/>
                        <a:pt x="33839" y="73474"/>
                      </a:cubicBezTo>
                      <a:cubicBezTo>
                        <a:pt x="13169" y="73474"/>
                        <a:pt x="0" y="63976"/>
                        <a:pt x="0" y="41631"/>
                      </a:cubicBezTo>
                      <a:lnTo>
                        <a:pt x="0" y="0"/>
                      </a:lnTo>
                      <a:lnTo>
                        <a:pt x="17451" y="0"/>
                      </a:lnTo>
                      <a:close/>
                    </a:path>
                  </a:pathLst>
                </a:custGeom>
                <a:solidFill>
                  <a:srgbClr val="0070CD"/>
                </a:solidFill>
                <a:ln w="3213"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107A82A9-97BE-6C6E-3201-8DD4A4C22E37}"/>
                    </a:ext>
                  </a:extLst>
                </p:cNvPr>
                <p:cNvSpPr/>
                <p:nvPr/>
              </p:nvSpPr>
              <p:spPr>
                <a:xfrm>
                  <a:off x="2179908" y="1352861"/>
                  <a:ext cx="68032" cy="71960"/>
                </a:xfrm>
                <a:custGeom>
                  <a:avLst/>
                  <a:gdLst>
                    <a:gd name="connsiteX0" fmla="*/ 25339 w 68032"/>
                    <a:gd name="connsiteY0" fmla="*/ 13909 h 71960"/>
                    <a:gd name="connsiteX1" fmla="*/ 0 w 68032"/>
                    <a:gd name="connsiteY1" fmla="*/ 13909 h 71960"/>
                    <a:gd name="connsiteX2" fmla="*/ 0 w 68032"/>
                    <a:gd name="connsiteY2" fmla="*/ 0 h 71960"/>
                    <a:gd name="connsiteX3" fmla="*/ 68033 w 68032"/>
                    <a:gd name="connsiteY3" fmla="*/ 0 h 71960"/>
                    <a:gd name="connsiteX4" fmla="*/ 68033 w 68032"/>
                    <a:gd name="connsiteY4" fmla="*/ 13909 h 71960"/>
                    <a:gd name="connsiteX5" fmla="*/ 42790 w 68032"/>
                    <a:gd name="connsiteY5" fmla="*/ 13909 h 71960"/>
                    <a:gd name="connsiteX6" fmla="*/ 42790 w 68032"/>
                    <a:gd name="connsiteY6" fmla="*/ 71961 h 71960"/>
                    <a:gd name="connsiteX7" fmla="*/ 25307 w 68032"/>
                    <a:gd name="connsiteY7" fmla="*/ 71961 h 71960"/>
                    <a:gd name="connsiteX8" fmla="*/ 25307 w 68032"/>
                    <a:gd name="connsiteY8" fmla="*/ 13909 h 71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032" h="71960">
                      <a:moveTo>
                        <a:pt x="25339" y="13909"/>
                      </a:moveTo>
                      <a:lnTo>
                        <a:pt x="0" y="13909"/>
                      </a:lnTo>
                      <a:lnTo>
                        <a:pt x="0" y="0"/>
                      </a:lnTo>
                      <a:lnTo>
                        <a:pt x="68033" y="0"/>
                      </a:lnTo>
                      <a:lnTo>
                        <a:pt x="68033" y="13909"/>
                      </a:lnTo>
                      <a:lnTo>
                        <a:pt x="42790" y="13909"/>
                      </a:lnTo>
                      <a:lnTo>
                        <a:pt x="42790" y="71961"/>
                      </a:lnTo>
                      <a:lnTo>
                        <a:pt x="25307" y="71961"/>
                      </a:lnTo>
                      <a:lnTo>
                        <a:pt x="25307" y="13909"/>
                      </a:lnTo>
                      <a:close/>
                    </a:path>
                  </a:pathLst>
                </a:custGeom>
                <a:solidFill>
                  <a:srgbClr val="0070CD"/>
                </a:solidFill>
                <a:ln w="3213"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62AEE050-58F5-CF4C-83D2-029985FDCB3A}"/>
                    </a:ext>
                  </a:extLst>
                </p:cNvPr>
                <p:cNvSpPr/>
                <p:nvPr/>
              </p:nvSpPr>
              <p:spPr>
                <a:xfrm>
                  <a:off x="2302354" y="1352893"/>
                  <a:ext cx="17450" cy="71928"/>
                </a:xfrm>
                <a:custGeom>
                  <a:avLst/>
                  <a:gdLst>
                    <a:gd name="connsiteX0" fmla="*/ 17451 w 17450"/>
                    <a:gd name="connsiteY0" fmla="*/ 0 h 71928"/>
                    <a:gd name="connsiteX1" fmla="*/ 17451 w 17450"/>
                    <a:gd name="connsiteY1" fmla="*/ 71928 h 71928"/>
                    <a:gd name="connsiteX2" fmla="*/ 0 w 17450"/>
                    <a:gd name="connsiteY2" fmla="*/ 71928 h 71928"/>
                    <a:gd name="connsiteX3" fmla="*/ 0 w 17450"/>
                    <a:gd name="connsiteY3" fmla="*/ 0 h 71928"/>
                    <a:gd name="connsiteX4" fmla="*/ 17451 w 17450"/>
                    <a:gd name="connsiteY4" fmla="*/ 0 h 71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50" h="71928">
                      <a:moveTo>
                        <a:pt x="17451" y="0"/>
                      </a:moveTo>
                      <a:lnTo>
                        <a:pt x="17451" y="71928"/>
                      </a:lnTo>
                      <a:lnTo>
                        <a:pt x="0" y="71928"/>
                      </a:lnTo>
                      <a:lnTo>
                        <a:pt x="0" y="0"/>
                      </a:lnTo>
                      <a:lnTo>
                        <a:pt x="17451" y="0"/>
                      </a:lnTo>
                      <a:close/>
                    </a:path>
                  </a:pathLst>
                </a:custGeom>
                <a:solidFill>
                  <a:srgbClr val="0070CD"/>
                </a:solidFill>
                <a:ln w="3213"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A91546D5-5FD8-B19F-A08B-02400B1AD1B6}"/>
                    </a:ext>
                  </a:extLst>
                </p:cNvPr>
                <p:cNvSpPr/>
                <p:nvPr/>
              </p:nvSpPr>
              <p:spPr>
                <a:xfrm>
                  <a:off x="2378081" y="1351380"/>
                  <a:ext cx="77820" cy="74987"/>
                </a:xfrm>
                <a:custGeom>
                  <a:avLst/>
                  <a:gdLst>
                    <a:gd name="connsiteX0" fmla="*/ 77820 w 77820"/>
                    <a:gd name="connsiteY0" fmla="*/ 37220 h 74987"/>
                    <a:gd name="connsiteX1" fmla="*/ 38347 w 77820"/>
                    <a:gd name="connsiteY1" fmla="*/ 74987 h 74987"/>
                    <a:gd name="connsiteX2" fmla="*/ 0 w 77820"/>
                    <a:gd name="connsiteY2" fmla="*/ 37317 h 74987"/>
                    <a:gd name="connsiteX3" fmla="*/ 39152 w 77820"/>
                    <a:gd name="connsiteY3" fmla="*/ 0 h 74987"/>
                    <a:gd name="connsiteX4" fmla="*/ 77820 w 77820"/>
                    <a:gd name="connsiteY4" fmla="*/ 37220 h 74987"/>
                    <a:gd name="connsiteX5" fmla="*/ 18417 w 77820"/>
                    <a:gd name="connsiteY5" fmla="*/ 37091 h 74987"/>
                    <a:gd name="connsiteX6" fmla="*/ 39345 w 77820"/>
                    <a:gd name="connsiteY6" fmla="*/ 61336 h 74987"/>
                    <a:gd name="connsiteX7" fmla="*/ 59404 w 77820"/>
                    <a:gd name="connsiteY7" fmla="*/ 37413 h 74987"/>
                    <a:gd name="connsiteX8" fmla="*/ 38637 w 77820"/>
                    <a:gd name="connsiteY8" fmla="*/ 13587 h 74987"/>
                    <a:gd name="connsiteX9" fmla="*/ 18417 w 77820"/>
                    <a:gd name="connsiteY9" fmla="*/ 37091 h 7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20" h="74987">
                      <a:moveTo>
                        <a:pt x="77820" y="37220"/>
                      </a:moveTo>
                      <a:cubicBezTo>
                        <a:pt x="77820" y="57150"/>
                        <a:pt x="64523" y="74987"/>
                        <a:pt x="38347" y="74987"/>
                      </a:cubicBezTo>
                      <a:cubicBezTo>
                        <a:pt x="13941" y="74987"/>
                        <a:pt x="0" y="58309"/>
                        <a:pt x="0" y="37317"/>
                      </a:cubicBezTo>
                      <a:cubicBezTo>
                        <a:pt x="0" y="17515"/>
                        <a:pt x="14746" y="0"/>
                        <a:pt x="39152" y="0"/>
                      </a:cubicBezTo>
                      <a:cubicBezTo>
                        <a:pt x="64298" y="-32"/>
                        <a:pt x="77820" y="17612"/>
                        <a:pt x="77820" y="37220"/>
                      </a:cubicBezTo>
                      <a:close/>
                      <a:moveTo>
                        <a:pt x="18417" y="37091"/>
                      </a:moveTo>
                      <a:cubicBezTo>
                        <a:pt x="18417" y="50711"/>
                        <a:pt x="25307" y="61336"/>
                        <a:pt x="39345" y="61336"/>
                      </a:cubicBezTo>
                      <a:cubicBezTo>
                        <a:pt x="53834" y="61336"/>
                        <a:pt x="59404" y="49101"/>
                        <a:pt x="59404" y="37413"/>
                      </a:cubicBezTo>
                      <a:cubicBezTo>
                        <a:pt x="59404" y="24663"/>
                        <a:pt x="53190" y="13587"/>
                        <a:pt x="38637" y="13587"/>
                      </a:cubicBezTo>
                      <a:cubicBezTo>
                        <a:pt x="24631" y="13587"/>
                        <a:pt x="18417" y="24953"/>
                        <a:pt x="18417" y="37091"/>
                      </a:cubicBezTo>
                      <a:close/>
                    </a:path>
                  </a:pathLst>
                </a:custGeom>
                <a:solidFill>
                  <a:srgbClr val="0070CD"/>
                </a:solidFill>
                <a:ln w="3213"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8382DE18-60AE-13A6-9525-26F384B91916}"/>
                    </a:ext>
                  </a:extLst>
                </p:cNvPr>
                <p:cNvSpPr/>
                <p:nvPr/>
              </p:nvSpPr>
              <p:spPr>
                <a:xfrm>
                  <a:off x="2513470" y="1352893"/>
                  <a:ext cx="69030" cy="71928"/>
                </a:xfrm>
                <a:custGeom>
                  <a:avLst/>
                  <a:gdLst>
                    <a:gd name="connsiteX0" fmla="*/ 0 w 69030"/>
                    <a:gd name="connsiteY0" fmla="*/ 71928 h 71928"/>
                    <a:gd name="connsiteX1" fmla="*/ 0 w 69030"/>
                    <a:gd name="connsiteY1" fmla="*/ 0 h 71928"/>
                    <a:gd name="connsiteX2" fmla="*/ 20671 w 69030"/>
                    <a:gd name="connsiteY2" fmla="*/ 0 h 71928"/>
                    <a:gd name="connsiteX3" fmla="*/ 53447 w 69030"/>
                    <a:gd name="connsiteY3" fmla="*/ 50614 h 71928"/>
                    <a:gd name="connsiteX4" fmla="*/ 53641 w 69030"/>
                    <a:gd name="connsiteY4" fmla="*/ 50614 h 71928"/>
                    <a:gd name="connsiteX5" fmla="*/ 53029 w 69030"/>
                    <a:gd name="connsiteY5" fmla="*/ 17773 h 71928"/>
                    <a:gd name="connsiteX6" fmla="*/ 53029 w 69030"/>
                    <a:gd name="connsiteY6" fmla="*/ 0 h 71928"/>
                    <a:gd name="connsiteX7" fmla="*/ 69031 w 69030"/>
                    <a:gd name="connsiteY7" fmla="*/ 0 h 71928"/>
                    <a:gd name="connsiteX8" fmla="*/ 69031 w 69030"/>
                    <a:gd name="connsiteY8" fmla="*/ 71928 h 71928"/>
                    <a:gd name="connsiteX9" fmla="*/ 49648 w 69030"/>
                    <a:gd name="connsiteY9" fmla="*/ 71928 h 71928"/>
                    <a:gd name="connsiteX10" fmla="*/ 15551 w 69030"/>
                    <a:gd name="connsiteY10" fmla="*/ 17226 h 71928"/>
                    <a:gd name="connsiteX11" fmla="*/ 15358 w 69030"/>
                    <a:gd name="connsiteY11" fmla="*/ 17226 h 71928"/>
                    <a:gd name="connsiteX12" fmla="*/ 15970 w 69030"/>
                    <a:gd name="connsiteY12" fmla="*/ 49101 h 71928"/>
                    <a:gd name="connsiteX13" fmla="*/ 15970 w 69030"/>
                    <a:gd name="connsiteY13" fmla="*/ 71896 h 71928"/>
                    <a:gd name="connsiteX14" fmla="*/ 0 w 69030"/>
                    <a:gd name="connsiteY14" fmla="*/ 71896 h 7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030" h="71928">
                      <a:moveTo>
                        <a:pt x="0" y="71928"/>
                      </a:moveTo>
                      <a:lnTo>
                        <a:pt x="0" y="0"/>
                      </a:lnTo>
                      <a:lnTo>
                        <a:pt x="20671" y="0"/>
                      </a:lnTo>
                      <a:cubicBezTo>
                        <a:pt x="40890" y="30845"/>
                        <a:pt x="48940" y="42082"/>
                        <a:pt x="53447" y="50614"/>
                      </a:cubicBezTo>
                      <a:lnTo>
                        <a:pt x="53641" y="50614"/>
                      </a:lnTo>
                      <a:cubicBezTo>
                        <a:pt x="52932" y="43048"/>
                        <a:pt x="53029" y="29589"/>
                        <a:pt x="53029" y="17773"/>
                      </a:cubicBezTo>
                      <a:lnTo>
                        <a:pt x="53029" y="0"/>
                      </a:lnTo>
                      <a:lnTo>
                        <a:pt x="69031" y="0"/>
                      </a:lnTo>
                      <a:lnTo>
                        <a:pt x="69031" y="71928"/>
                      </a:lnTo>
                      <a:lnTo>
                        <a:pt x="49648" y="71928"/>
                      </a:lnTo>
                      <a:cubicBezTo>
                        <a:pt x="42854" y="61207"/>
                        <a:pt x="19834" y="25468"/>
                        <a:pt x="15551" y="17226"/>
                      </a:cubicBezTo>
                      <a:lnTo>
                        <a:pt x="15358" y="17226"/>
                      </a:lnTo>
                      <a:cubicBezTo>
                        <a:pt x="15970" y="26112"/>
                        <a:pt x="15970" y="36351"/>
                        <a:pt x="15970" y="49101"/>
                      </a:cubicBezTo>
                      <a:lnTo>
                        <a:pt x="15970" y="71896"/>
                      </a:lnTo>
                      <a:lnTo>
                        <a:pt x="0" y="71896"/>
                      </a:lnTo>
                      <a:close/>
                    </a:path>
                  </a:pathLst>
                </a:custGeom>
                <a:solidFill>
                  <a:srgbClr val="0070CD"/>
                </a:solidFill>
                <a:ln w="3213"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8BDAA6B1-7E76-91DE-A08B-13DA64BEFA20}"/>
                    </a:ext>
                  </a:extLst>
                </p:cNvPr>
                <p:cNvSpPr/>
                <p:nvPr/>
              </p:nvSpPr>
              <p:spPr>
                <a:xfrm>
                  <a:off x="2637977" y="1351444"/>
                  <a:ext cx="68740" cy="74826"/>
                </a:xfrm>
                <a:custGeom>
                  <a:avLst/>
                  <a:gdLst>
                    <a:gd name="connsiteX0" fmla="*/ 17483 w 68740"/>
                    <a:gd name="connsiteY0" fmla="*/ 51805 h 74826"/>
                    <a:gd name="connsiteX1" fmla="*/ 36447 w 68740"/>
                    <a:gd name="connsiteY1" fmla="*/ 62108 h 74826"/>
                    <a:gd name="connsiteX2" fmla="*/ 50871 w 68740"/>
                    <a:gd name="connsiteY2" fmla="*/ 54059 h 74826"/>
                    <a:gd name="connsiteX3" fmla="*/ 32390 w 68740"/>
                    <a:gd name="connsiteY3" fmla="*/ 43724 h 74826"/>
                    <a:gd name="connsiteX4" fmla="*/ 2898 w 68740"/>
                    <a:gd name="connsiteY4" fmla="*/ 21701 h 74826"/>
                    <a:gd name="connsiteX5" fmla="*/ 33743 w 68740"/>
                    <a:gd name="connsiteY5" fmla="*/ 0 h 74826"/>
                    <a:gd name="connsiteX6" fmla="*/ 65940 w 68740"/>
                    <a:gd name="connsiteY6" fmla="*/ 21057 h 74826"/>
                    <a:gd name="connsiteX7" fmla="*/ 48457 w 68740"/>
                    <a:gd name="connsiteY7" fmla="*/ 21057 h 74826"/>
                    <a:gd name="connsiteX8" fmla="*/ 33195 w 68740"/>
                    <a:gd name="connsiteY8" fmla="*/ 12718 h 74826"/>
                    <a:gd name="connsiteX9" fmla="*/ 20671 w 68740"/>
                    <a:gd name="connsiteY9" fmla="*/ 20027 h 74826"/>
                    <a:gd name="connsiteX10" fmla="*/ 37123 w 68740"/>
                    <a:gd name="connsiteY10" fmla="*/ 28688 h 74826"/>
                    <a:gd name="connsiteX11" fmla="*/ 68741 w 68740"/>
                    <a:gd name="connsiteY11" fmla="*/ 52288 h 74826"/>
                    <a:gd name="connsiteX12" fmla="*/ 34837 w 68740"/>
                    <a:gd name="connsiteY12" fmla="*/ 74826 h 74826"/>
                    <a:gd name="connsiteX13" fmla="*/ 0 w 68740"/>
                    <a:gd name="connsiteY13" fmla="*/ 51837 h 74826"/>
                    <a:gd name="connsiteX14" fmla="*/ 17483 w 68740"/>
                    <a:gd name="connsiteY14" fmla="*/ 51837 h 7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740" h="74826">
                      <a:moveTo>
                        <a:pt x="17483" y="51805"/>
                      </a:moveTo>
                      <a:cubicBezTo>
                        <a:pt x="19544" y="58019"/>
                        <a:pt x="24502" y="62108"/>
                        <a:pt x="36447" y="62108"/>
                      </a:cubicBezTo>
                      <a:cubicBezTo>
                        <a:pt x="47620" y="62108"/>
                        <a:pt x="50871" y="58695"/>
                        <a:pt x="50871" y="54059"/>
                      </a:cubicBezTo>
                      <a:cubicBezTo>
                        <a:pt x="50871" y="49101"/>
                        <a:pt x="47555" y="46300"/>
                        <a:pt x="32390" y="43724"/>
                      </a:cubicBezTo>
                      <a:cubicBezTo>
                        <a:pt x="7438" y="39442"/>
                        <a:pt x="2898" y="31360"/>
                        <a:pt x="2898" y="21701"/>
                      </a:cubicBezTo>
                      <a:cubicBezTo>
                        <a:pt x="2898" y="7341"/>
                        <a:pt x="16742" y="0"/>
                        <a:pt x="33743" y="0"/>
                      </a:cubicBezTo>
                      <a:cubicBezTo>
                        <a:pt x="58438" y="0"/>
                        <a:pt x="65135" y="12686"/>
                        <a:pt x="65940" y="21057"/>
                      </a:cubicBezTo>
                      <a:lnTo>
                        <a:pt x="48457" y="21057"/>
                      </a:lnTo>
                      <a:cubicBezTo>
                        <a:pt x="47426" y="17483"/>
                        <a:pt x="45044" y="12718"/>
                        <a:pt x="33195" y="12718"/>
                      </a:cubicBezTo>
                      <a:cubicBezTo>
                        <a:pt x="24888" y="12718"/>
                        <a:pt x="20671" y="15358"/>
                        <a:pt x="20671" y="20027"/>
                      </a:cubicBezTo>
                      <a:cubicBezTo>
                        <a:pt x="20671" y="24180"/>
                        <a:pt x="23633" y="26273"/>
                        <a:pt x="37123" y="28688"/>
                      </a:cubicBezTo>
                      <a:cubicBezTo>
                        <a:pt x="64459" y="33582"/>
                        <a:pt x="68741" y="41856"/>
                        <a:pt x="68741" y="52288"/>
                      </a:cubicBezTo>
                      <a:cubicBezTo>
                        <a:pt x="68741" y="64749"/>
                        <a:pt x="58953" y="74826"/>
                        <a:pt x="34837" y="74826"/>
                      </a:cubicBezTo>
                      <a:cubicBezTo>
                        <a:pt x="12331" y="74826"/>
                        <a:pt x="2189" y="64781"/>
                        <a:pt x="0" y="51837"/>
                      </a:cubicBezTo>
                      <a:lnTo>
                        <a:pt x="17483" y="51837"/>
                      </a:lnTo>
                      <a:close/>
                    </a:path>
                  </a:pathLst>
                </a:custGeom>
                <a:solidFill>
                  <a:srgbClr val="0070CD"/>
                </a:solidFill>
                <a:ln w="3213" cap="flat">
                  <a:noFill/>
                  <a:prstDash val="solid"/>
                  <a:miter/>
                </a:ln>
              </p:spPr>
              <p:txBody>
                <a:bodyPr rtlCol="0" anchor="ctr"/>
                <a:lstStyle/>
                <a:p>
                  <a:endParaRPr lang="en-IN"/>
                </a:p>
              </p:txBody>
            </p:sp>
          </p:grpSp>
        </p:grpSp>
        <p:sp>
          <p:nvSpPr>
            <p:cNvPr id="6" name="Freeform: Shape 5">
              <a:extLst>
                <a:ext uri="{FF2B5EF4-FFF2-40B4-BE49-F238E27FC236}">
                  <a16:creationId xmlns:a16="http://schemas.microsoft.com/office/drawing/2014/main" id="{FE48CD1B-C5F7-BA81-2316-E6876DE7AF5F}"/>
                </a:ext>
              </a:extLst>
            </p:cNvPr>
            <p:cNvSpPr/>
            <p:nvPr/>
          </p:nvSpPr>
          <p:spPr>
            <a:xfrm>
              <a:off x="2766057" y="1237305"/>
              <a:ext cx="98330" cy="47168"/>
            </a:xfrm>
            <a:custGeom>
              <a:avLst/>
              <a:gdLst>
                <a:gd name="connsiteX0" fmla="*/ 16582 w 98330"/>
                <a:gd name="connsiteY0" fmla="*/ 7856 h 47168"/>
                <a:gd name="connsiteX1" fmla="*/ 0 w 98330"/>
                <a:gd name="connsiteY1" fmla="*/ 7856 h 47168"/>
                <a:gd name="connsiteX2" fmla="*/ 0 w 98330"/>
                <a:gd name="connsiteY2" fmla="*/ 32 h 47168"/>
                <a:gd name="connsiteX3" fmla="*/ 42951 w 98330"/>
                <a:gd name="connsiteY3" fmla="*/ 32 h 47168"/>
                <a:gd name="connsiteX4" fmla="*/ 42951 w 98330"/>
                <a:gd name="connsiteY4" fmla="*/ 7856 h 47168"/>
                <a:gd name="connsiteX5" fmla="*/ 26498 w 98330"/>
                <a:gd name="connsiteY5" fmla="*/ 7856 h 47168"/>
                <a:gd name="connsiteX6" fmla="*/ 26498 w 98330"/>
                <a:gd name="connsiteY6" fmla="*/ 47169 h 47168"/>
                <a:gd name="connsiteX7" fmla="*/ 16582 w 98330"/>
                <a:gd name="connsiteY7" fmla="*/ 47169 h 47168"/>
                <a:gd name="connsiteX8" fmla="*/ 16582 w 98330"/>
                <a:gd name="connsiteY8" fmla="*/ 7856 h 47168"/>
                <a:gd name="connsiteX9" fmla="*/ 47137 w 98330"/>
                <a:gd name="connsiteY9" fmla="*/ 0 h 47168"/>
                <a:gd name="connsiteX10" fmla="*/ 63074 w 98330"/>
                <a:gd name="connsiteY10" fmla="*/ 0 h 47168"/>
                <a:gd name="connsiteX11" fmla="*/ 72605 w 98330"/>
                <a:gd name="connsiteY11" fmla="*/ 34483 h 47168"/>
                <a:gd name="connsiteX12" fmla="*/ 82908 w 98330"/>
                <a:gd name="connsiteY12" fmla="*/ 0 h 47168"/>
                <a:gd name="connsiteX13" fmla="*/ 98330 w 98330"/>
                <a:gd name="connsiteY13" fmla="*/ 0 h 47168"/>
                <a:gd name="connsiteX14" fmla="*/ 98330 w 98330"/>
                <a:gd name="connsiteY14" fmla="*/ 47137 h 47168"/>
                <a:gd name="connsiteX15" fmla="*/ 88671 w 98330"/>
                <a:gd name="connsiteY15" fmla="*/ 47137 h 47168"/>
                <a:gd name="connsiteX16" fmla="*/ 88671 w 98330"/>
                <a:gd name="connsiteY16" fmla="*/ 6665 h 47168"/>
                <a:gd name="connsiteX17" fmla="*/ 76404 w 98330"/>
                <a:gd name="connsiteY17" fmla="*/ 47137 h 47168"/>
                <a:gd name="connsiteX18" fmla="*/ 68322 w 98330"/>
                <a:gd name="connsiteY18" fmla="*/ 47137 h 47168"/>
                <a:gd name="connsiteX19" fmla="*/ 56184 w 98330"/>
                <a:gd name="connsiteY19" fmla="*/ 6665 h 47168"/>
                <a:gd name="connsiteX20" fmla="*/ 56184 w 98330"/>
                <a:gd name="connsiteY20" fmla="*/ 47137 h 47168"/>
                <a:gd name="connsiteX21" fmla="*/ 47169 w 98330"/>
                <a:gd name="connsiteY21" fmla="*/ 47137 h 47168"/>
                <a:gd name="connsiteX22" fmla="*/ 47169 w 98330"/>
                <a:gd name="connsiteY22" fmla="*/ 0 h 4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8330" h="47168">
                  <a:moveTo>
                    <a:pt x="16582" y="7856"/>
                  </a:moveTo>
                  <a:lnTo>
                    <a:pt x="0" y="7856"/>
                  </a:lnTo>
                  <a:lnTo>
                    <a:pt x="0" y="32"/>
                  </a:lnTo>
                  <a:lnTo>
                    <a:pt x="42951" y="32"/>
                  </a:lnTo>
                  <a:lnTo>
                    <a:pt x="42951" y="7856"/>
                  </a:lnTo>
                  <a:lnTo>
                    <a:pt x="26498" y="7856"/>
                  </a:lnTo>
                  <a:lnTo>
                    <a:pt x="26498" y="47169"/>
                  </a:lnTo>
                  <a:lnTo>
                    <a:pt x="16582" y="47169"/>
                  </a:lnTo>
                  <a:lnTo>
                    <a:pt x="16582" y="7856"/>
                  </a:lnTo>
                  <a:close/>
                  <a:moveTo>
                    <a:pt x="47137" y="0"/>
                  </a:moveTo>
                  <a:lnTo>
                    <a:pt x="63074" y="0"/>
                  </a:lnTo>
                  <a:lnTo>
                    <a:pt x="72605" y="34483"/>
                  </a:lnTo>
                  <a:lnTo>
                    <a:pt x="82908" y="0"/>
                  </a:lnTo>
                  <a:lnTo>
                    <a:pt x="98330" y="0"/>
                  </a:lnTo>
                  <a:lnTo>
                    <a:pt x="98330" y="47137"/>
                  </a:lnTo>
                  <a:lnTo>
                    <a:pt x="88671" y="47137"/>
                  </a:lnTo>
                  <a:lnTo>
                    <a:pt x="88671" y="6665"/>
                  </a:lnTo>
                  <a:lnTo>
                    <a:pt x="76404" y="47137"/>
                  </a:lnTo>
                  <a:lnTo>
                    <a:pt x="68322" y="47137"/>
                  </a:lnTo>
                  <a:lnTo>
                    <a:pt x="56184" y="6665"/>
                  </a:lnTo>
                  <a:lnTo>
                    <a:pt x="56184" y="47137"/>
                  </a:lnTo>
                  <a:lnTo>
                    <a:pt x="47169" y="47137"/>
                  </a:lnTo>
                  <a:lnTo>
                    <a:pt x="47169" y="0"/>
                  </a:lnTo>
                  <a:close/>
                </a:path>
              </a:pathLst>
            </a:custGeom>
            <a:solidFill>
              <a:srgbClr val="000000"/>
            </a:solidFill>
            <a:ln w="3213" cap="flat">
              <a:noFill/>
              <a:prstDash val="solid"/>
              <a:miter/>
            </a:ln>
          </p:spPr>
          <p:txBody>
            <a:bodyPr rtlCol="0" anchor="ctr"/>
            <a:lstStyle/>
            <a:p>
              <a:endParaRPr lang="en-IN"/>
            </a:p>
          </p:txBody>
        </p:sp>
      </p:grpSp>
      <p:cxnSp>
        <p:nvCxnSpPr>
          <p:cNvPr id="4" name="Straight Connector 3">
            <a:extLst>
              <a:ext uri="{FF2B5EF4-FFF2-40B4-BE49-F238E27FC236}">
                <a16:creationId xmlns:a16="http://schemas.microsoft.com/office/drawing/2014/main" id="{F0A81551-C20B-EBB4-D59B-92950A8BAA4D}"/>
              </a:ext>
            </a:extLst>
          </p:cNvPr>
          <p:cNvCxnSpPr/>
          <p:nvPr userDrawn="1"/>
        </p:nvCxnSpPr>
        <p:spPr>
          <a:xfrm>
            <a:off x="640080" y="3200400"/>
            <a:ext cx="0" cy="109728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872987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seStudy Horizontal">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13957CB9-91B2-415A-9560-84FE35DA83E4}"/>
              </a:ext>
            </a:extLst>
          </p:cNvPr>
          <p:cNvSpPr>
            <a:spLocks noGrp="1"/>
          </p:cNvSpPr>
          <p:nvPr>
            <p:ph sz="quarter" idx="16"/>
          </p:nvPr>
        </p:nvSpPr>
        <p:spPr>
          <a:xfrm>
            <a:off x="609600" y="2095500"/>
            <a:ext cx="5334000" cy="1066800"/>
          </a:xfrm>
        </p:spPr>
        <p:txBody>
          <a:bodyPr lIns="0" tIns="0" rIns="0" bIns="0">
            <a:noAutofit/>
          </a:bodyPr>
          <a:lstStyle>
            <a:lvl1pPr marL="152394" indent="-152394">
              <a:lnSpc>
                <a:spcPct val="100000"/>
              </a:lnSpc>
              <a:spcBef>
                <a:spcPts val="0"/>
              </a:spcBef>
              <a:spcAft>
                <a:spcPts val="0"/>
              </a:spcAft>
              <a:buClrTx/>
              <a:buFont typeface="Arial" panose="020B0604020202020204" pitchFamily="34" charset="0"/>
              <a:buChar char="•"/>
              <a:defRPr sz="1167">
                <a:solidFill>
                  <a:schemeClr val="tx1"/>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32" name="Content Placeholder 6">
            <a:extLst>
              <a:ext uri="{FF2B5EF4-FFF2-40B4-BE49-F238E27FC236}">
                <a16:creationId xmlns:a16="http://schemas.microsoft.com/office/drawing/2014/main" id="{21B3ECE8-CBEC-4ABD-8761-861E85645AAF}"/>
              </a:ext>
            </a:extLst>
          </p:cNvPr>
          <p:cNvSpPr>
            <a:spLocks noGrp="1"/>
          </p:cNvSpPr>
          <p:nvPr>
            <p:ph sz="quarter" idx="17"/>
          </p:nvPr>
        </p:nvSpPr>
        <p:spPr>
          <a:xfrm>
            <a:off x="609600" y="5295900"/>
            <a:ext cx="5334000" cy="1066800"/>
          </a:xfrm>
        </p:spPr>
        <p:txBody>
          <a:bodyPr lIns="0" tIns="0" rIns="0" bIns="0">
            <a:noAutofit/>
          </a:bodyPr>
          <a:lstStyle>
            <a:lvl1pPr marL="152394" indent="-152394">
              <a:lnSpc>
                <a:spcPct val="100000"/>
              </a:lnSpc>
              <a:spcBef>
                <a:spcPts val="0"/>
              </a:spcBef>
              <a:spcAft>
                <a:spcPts val="0"/>
              </a:spcAft>
              <a:buClrTx/>
              <a:buFont typeface="Arial" panose="020B0604020202020204" pitchFamily="34" charset="0"/>
              <a:buChar char="•"/>
              <a:defRPr sz="1167">
                <a:solidFill>
                  <a:schemeClr val="tx1"/>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33" name="Content Placeholder 6">
            <a:extLst>
              <a:ext uri="{FF2B5EF4-FFF2-40B4-BE49-F238E27FC236}">
                <a16:creationId xmlns:a16="http://schemas.microsoft.com/office/drawing/2014/main" id="{1489F01B-439A-4FA9-B2E3-569E57B85488}"/>
              </a:ext>
            </a:extLst>
          </p:cNvPr>
          <p:cNvSpPr>
            <a:spLocks noGrp="1"/>
          </p:cNvSpPr>
          <p:nvPr>
            <p:ph sz="quarter" idx="18"/>
          </p:nvPr>
        </p:nvSpPr>
        <p:spPr>
          <a:xfrm>
            <a:off x="609600" y="3695700"/>
            <a:ext cx="5334000" cy="1066800"/>
          </a:xfrm>
        </p:spPr>
        <p:txBody>
          <a:bodyPr lIns="0" tIns="0" rIns="0" bIns="0">
            <a:noAutofit/>
          </a:bodyPr>
          <a:lstStyle>
            <a:lvl1pPr marL="152394" indent="-152394">
              <a:lnSpc>
                <a:spcPct val="100000"/>
              </a:lnSpc>
              <a:spcBef>
                <a:spcPts val="0"/>
              </a:spcBef>
              <a:spcAft>
                <a:spcPts val="0"/>
              </a:spcAft>
              <a:buClrTx/>
              <a:buFont typeface="Arial" panose="020B0604020202020204" pitchFamily="34" charset="0"/>
              <a:buChar char="•"/>
              <a:defRPr sz="1167">
                <a:solidFill>
                  <a:schemeClr val="tx1"/>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11" name="Rectangle: Rounded Corners 10">
            <a:extLst>
              <a:ext uri="{FF2B5EF4-FFF2-40B4-BE49-F238E27FC236}">
                <a16:creationId xmlns:a16="http://schemas.microsoft.com/office/drawing/2014/main" id="{94218ED7-3999-4D24-9687-BD71E60E81A0}"/>
              </a:ext>
            </a:extLst>
          </p:cNvPr>
          <p:cNvSpPr/>
          <p:nvPr userDrawn="1"/>
        </p:nvSpPr>
        <p:spPr>
          <a:xfrm>
            <a:off x="609600" y="1676400"/>
            <a:ext cx="2286000" cy="381000"/>
          </a:xfrm>
          <a:prstGeom prst="roundRect">
            <a:avLst/>
          </a:prstGeom>
          <a:solidFill>
            <a:srgbClr val="00205C"/>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76200" tIns="0" rIns="0" bIns="0" rtlCol="0" anchor="ctr"/>
          <a:lstStyle/>
          <a:p>
            <a:pPr indent="0"/>
            <a:r>
              <a:rPr lang="en-US" sz="1667" b="1">
                <a:solidFill>
                  <a:schemeClr val="bg1"/>
                </a:solidFill>
              </a:rPr>
              <a:t>Client Need </a:t>
            </a:r>
          </a:p>
        </p:txBody>
      </p:sp>
      <p:sp>
        <p:nvSpPr>
          <p:cNvPr id="12" name="Rectangle: Rounded Corners 11">
            <a:extLst>
              <a:ext uri="{FF2B5EF4-FFF2-40B4-BE49-F238E27FC236}">
                <a16:creationId xmlns:a16="http://schemas.microsoft.com/office/drawing/2014/main" id="{9F33FE42-49A0-4E0F-88F8-20C8AF2277E9}"/>
              </a:ext>
            </a:extLst>
          </p:cNvPr>
          <p:cNvSpPr/>
          <p:nvPr userDrawn="1"/>
        </p:nvSpPr>
        <p:spPr>
          <a:xfrm>
            <a:off x="609600" y="3276600"/>
            <a:ext cx="2286000" cy="381000"/>
          </a:xfrm>
          <a:prstGeom prst="roundRect">
            <a:avLst/>
          </a:prstGeom>
          <a:solidFill>
            <a:srgbClr val="00205C"/>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76200" tIns="0" rIns="0" bIns="0" rtlCol="0" anchor="ctr"/>
          <a:lstStyle/>
          <a:p>
            <a:pPr indent="0"/>
            <a:r>
              <a:rPr lang="en-US" sz="1667" b="1">
                <a:solidFill>
                  <a:schemeClr val="bg1"/>
                </a:solidFill>
              </a:rPr>
              <a:t>Solution Provided </a:t>
            </a:r>
          </a:p>
        </p:txBody>
      </p:sp>
      <p:sp>
        <p:nvSpPr>
          <p:cNvPr id="13" name="Rectangle: Rounded Corners 12">
            <a:extLst>
              <a:ext uri="{FF2B5EF4-FFF2-40B4-BE49-F238E27FC236}">
                <a16:creationId xmlns:a16="http://schemas.microsoft.com/office/drawing/2014/main" id="{301A0A5A-E97D-4332-962E-873D2C896FDF}"/>
              </a:ext>
            </a:extLst>
          </p:cNvPr>
          <p:cNvSpPr/>
          <p:nvPr userDrawn="1"/>
        </p:nvSpPr>
        <p:spPr>
          <a:xfrm>
            <a:off x="609600" y="4876800"/>
            <a:ext cx="2286000" cy="381000"/>
          </a:xfrm>
          <a:prstGeom prst="roundRect">
            <a:avLst/>
          </a:prstGeom>
          <a:solidFill>
            <a:srgbClr val="00205C"/>
          </a:solidFill>
          <a:ln>
            <a:noFill/>
          </a:ln>
        </p:spPr>
        <p:style>
          <a:lnRef idx="2">
            <a:schemeClr val="accent1">
              <a:shade val="50000"/>
            </a:schemeClr>
          </a:lnRef>
          <a:fillRef idx="1">
            <a:schemeClr val="accent1"/>
          </a:fillRef>
          <a:effectRef idx="0">
            <a:schemeClr val="accent1"/>
          </a:effectRef>
          <a:fontRef idx="minor">
            <a:schemeClr val="lt1"/>
          </a:fontRef>
        </p:style>
        <p:txBody>
          <a:bodyPr lIns="76200" tIns="0" rIns="0" bIns="0" rtlCol="0" anchor="ctr"/>
          <a:lstStyle/>
          <a:p>
            <a:pPr indent="0"/>
            <a:r>
              <a:rPr lang="en-US" sz="1667" b="1">
                <a:solidFill>
                  <a:schemeClr val="bg1"/>
                </a:solidFill>
              </a:rPr>
              <a:t>Benefits / Results</a:t>
            </a:r>
          </a:p>
        </p:txBody>
      </p:sp>
      <p:sp>
        <p:nvSpPr>
          <p:cNvPr id="3" name="Freeform 3">
            <a:extLst>
              <a:ext uri="{FF2B5EF4-FFF2-40B4-BE49-F238E27FC236}">
                <a16:creationId xmlns:a16="http://schemas.microsoft.com/office/drawing/2014/main" id="{69CF0E4E-5812-35E6-36A7-929A3F4498C1}"/>
              </a:ext>
            </a:extLst>
          </p:cNvPr>
          <p:cNvSpPr/>
          <p:nvPr userDrawn="1"/>
        </p:nvSpPr>
        <p:spPr>
          <a:xfrm>
            <a:off x="0" y="6400800"/>
            <a:ext cx="11430000" cy="365760"/>
          </a:xfrm>
          <a:custGeom>
            <a:avLst/>
            <a:gdLst>
              <a:gd name="connsiteX0" fmla="*/ 0 w 11600597"/>
              <a:gd name="connsiteY0" fmla="*/ 0 h 365126"/>
              <a:gd name="connsiteX1" fmla="*/ 11418034 w 11600597"/>
              <a:gd name="connsiteY1" fmla="*/ 0 h 365126"/>
              <a:gd name="connsiteX2" fmla="*/ 11600597 w 11600597"/>
              <a:gd name="connsiteY2" fmla="*/ 182563 h 365126"/>
              <a:gd name="connsiteX3" fmla="*/ 11600596 w 11600597"/>
              <a:gd name="connsiteY3" fmla="*/ 182563 h 365126"/>
              <a:gd name="connsiteX4" fmla="*/ 11418033 w 11600597"/>
              <a:gd name="connsiteY4" fmla="*/ 365126 h 365126"/>
              <a:gd name="connsiteX5" fmla="*/ 0 w 11600597"/>
              <a:gd name="connsiteY5" fmla="*/ 365125 h 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0597" h="365126">
                <a:moveTo>
                  <a:pt x="0" y="0"/>
                </a:moveTo>
                <a:lnTo>
                  <a:pt x="11418034" y="0"/>
                </a:lnTo>
                <a:cubicBezTo>
                  <a:pt x="11518861" y="0"/>
                  <a:pt x="11600597" y="81736"/>
                  <a:pt x="11600597" y="182563"/>
                </a:cubicBezTo>
                <a:lnTo>
                  <a:pt x="11600596" y="182563"/>
                </a:lnTo>
                <a:cubicBezTo>
                  <a:pt x="11600596" y="283390"/>
                  <a:pt x="11518860" y="365126"/>
                  <a:pt x="11418033" y="365126"/>
                </a:cubicBezTo>
                <a:lnTo>
                  <a:pt x="0" y="365125"/>
                </a:lnTo>
                <a:close/>
              </a:path>
            </a:pathLst>
          </a:custGeom>
          <a:gradFill>
            <a:gsLst>
              <a:gs pos="90000">
                <a:srgbClr val="0070C0"/>
              </a:gs>
              <a:gs pos="70000">
                <a:srgbClr val="00B0F0"/>
              </a:gs>
              <a:gs pos="40000">
                <a:schemeClr val="accent4"/>
              </a:gs>
              <a:gs pos="0">
                <a:schemeClr val="accent4">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0" rIns="0" bIns="0" anchor="ct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chemeClr val="bg1"/>
                </a:solidFill>
                <a:effectLst/>
                <a:uLnTx/>
                <a:uFillTx/>
                <a:latin typeface="Calibri Light" panose="020F0302020204030204" pitchFamily="34" charset="0"/>
                <a:ea typeface="+mn-ea"/>
                <a:cs typeface="Calibri Light" panose="020F0302020204030204" pitchFamily="34" charset="0"/>
              </a:rPr>
              <a:t>CONFIDENTIAL RESTRICTED			2400 Meadowbrook Parkway, Duluth, GA 30096 | www.innovasolutions.com</a:t>
            </a:r>
          </a:p>
        </p:txBody>
      </p:sp>
      <p:sp>
        <p:nvSpPr>
          <p:cNvPr id="4" name="Rectangle 3">
            <a:extLst>
              <a:ext uri="{FF2B5EF4-FFF2-40B4-BE49-F238E27FC236}">
                <a16:creationId xmlns:a16="http://schemas.microsoft.com/office/drawing/2014/main" id="{9CD3BDE1-5D54-852C-26AE-65292FDFF2C8}"/>
              </a:ext>
            </a:extLst>
          </p:cNvPr>
          <p:cNvSpPr/>
          <p:nvPr userDrawn="1"/>
        </p:nvSpPr>
        <p:spPr>
          <a:xfrm>
            <a:off x="11612880" y="6400800"/>
            <a:ext cx="365760"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fld id="{B9293121-5D74-44BC-A4A2-56631E275B95}" type="slidenum">
              <a:rPr lang="en-IN" sz="1100" smtClean="0">
                <a:gradFill>
                  <a:gsLst>
                    <a:gs pos="70000">
                      <a:srgbClr val="00B0F0"/>
                    </a:gs>
                    <a:gs pos="30000">
                      <a:schemeClr val="accent4"/>
                    </a:gs>
                  </a:gsLst>
                  <a:lin ang="0" scaled="1"/>
                </a:gradFill>
                <a:latin typeface="+mj-lt"/>
              </a:rPr>
              <a:t>‹#›</a:t>
            </a:fld>
            <a:endParaRPr lang="en-IN" sz="1100">
              <a:gradFill>
                <a:gsLst>
                  <a:gs pos="70000">
                    <a:srgbClr val="00B0F0"/>
                  </a:gs>
                  <a:gs pos="30000">
                    <a:schemeClr val="accent4"/>
                  </a:gs>
                </a:gsLst>
                <a:lin ang="0" scaled="1"/>
              </a:gradFill>
              <a:latin typeface="+mj-lt"/>
            </a:endParaRPr>
          </a:p>
        </p:txBody>
      </p:sp>
      <p:sp>
        <p:nvSpPr>
          <p:cNvPr id="34" name="Title 1">
            <a:extLst>
              <a:ext uri="{FF2B5EF4-FFF2-40B4-BE49-F238E27FC236}">
                <a16:creationId xmlns:a16="http://schemas.microsoft.com/office/drawing/2014/main" id="{5541FDFE-5D59-A39E-4C38-4948B728D0F3}"/>
              </a:ext>
            </a:extLst>
          </p:cNvPr>
          <p:cNvSpPr>
            <a:spLocks noGrp="1"/>
          </p:cNvSpPr>
          <p:nvPr>
            <p:ph type="title"/>
          </p:nvPr>
        </p:nvSpPr>
        <p:spPr>
          <a:xfrm>
            <a:off x="640080" y="365125"/>
            <a:ext cx="9601200" cy="548640"/>
          </a:xfrm>
          <a:prstGeom prst="rect">
            <a:avLst/>
          </a:prstGeom>
        </p:spPr>
        <p:txBody>
          <a:bodyPr lIns="0" tIns="0" rIns="0" bIns="0">
            <a:normAutofit/>
          </a:bodyPr>
          <a:lstStyle>
            <a:lvl1pPr algn="l" defTabSz="914340" rtl="0" eaLnBrk="1" latinLnBrk="0" hangingPunct="1">
              <a:lnSpc>
                <a:spcPct val="90000"/>
              </a:lnSpc>
              <a:spcBef>
                <a:spcPct val="0"/>
              </a:spcBef>
              <a:buNone/>
              <a:defRPr lang="en-US" sz="3000" kern="1200" spc="-150" dirty="0">
                <a:solidFill>
                  <a:srgbClr val="002060"/>
                </a:solidFill>
                <a:latin typeface="+mj-lt"/>
                <a:ea typeface="+mj-ea"/>
                <a:cs typeface="+mj-cs"/>
              </a:defRPr>
            </a:lvl1pPr>
          </a:lstStyle>
          <a:p>
            <a:r>
              <a:rPr lang="en-US"/>
              <a:t>Click to edit Master title style</a:t>
            </a:r>
          </a:p>
        </p:txBody>
      </p:sp>
      <p:grpSp>
        <p:nvGrpSpPr>
          <p:cNvPr id="35" name="Group 34">
            <a:extLst>
              <a:ext uri="{FF2B5EF4-FFF2-40B4-BE49-F238E27FC236}">
                <a16:creationId xmlns:a16="http://schemas.microsoft.com/office/drawing/2014/main" id="{A056F86F-C651-27CC-7435-FB8C0802E013}"/>
              </a:ext>
            </a:extLst>
          </p:cNvPr>
          <p:cNvGrpSpPr/>
          <p:nvPr userDrawn="1"/>
        </p:nvGrpSpPr>
        <p:grpSpPr>
          <a:xfrm>
            <a:off x="10241280" y="365761"/>
            <a:ext cx="1371600" cy="450929"/>
            <a:chOff x="10241280" y="365760"/>
            <a:chExt cx="1371600" cy="450929"/>
          </a:xfrm>
        </p:grpSpPr>
        <p:grpSp>
          <p:nvGrpSpPr>
            <p:cNvPr id="36" name="Picture 1">
              <a:extLst>
                <a:ext uri="{FF2B5EF4-FFF2-40B4-BE49-F238E27FC236}">
                  <a16:creationId xmlns:a16="http://schemas.microsoft.com/office/drawing/2014/main" id="{E06592EA-719C-7D79-914A-C00B1D820821}"/>
                </a:ext>
              </a:extLst>
            </p:cNvPr>
            <p:cNvGrpSpPr/>
            <p:nvPr/>
          </p:nvGrpSpPr>
          <p:grpSpPr>
            <a:xfrm>
              <a:off x="10241280" y="458992"/>
              <a:ext cx="1280717" cy="260488"/>
              <a:chOff x="10397324" y="505723"/>
              <a:chExt cx="1000113" cy="203415"/>
            </a:xfrm>
            <a:solidFill>
              <a:srgbClr val="000000"/>
            </a:solidFill>
          </p:grpSpPr>
          <p:grpSp>
            <p:nvGrpSpPr>
              <p:cNvPr id="49" name="Picture 1">
                <a:extLst>
                  <a:ext uri="{FF2B5EF4-FFF2-40B4-BE49-F238E27FC236}">
                    <a16:creationId xmlns:a16="http://schemas.microsoft.com/office/drawing/2014/main" id="{672BCB43-FD12-79C1-765D-31FF27DAECA2}"/>
                  </a:ext>
                </a:extLst>
              </p:cNvPr>
              <p:cNvGrpSpPr/>
              <p:nvPr/>
            </p:nvGrpSpPr>
            <p:grpSpPr>
              <a:xfrm>
                <a:off x="10397324" y="569648"/>
                <a:ext cx="1000113" cy="139491"/>
                <a:chOff x="10397324" y="569648"/>
                <a:chExt cx="1000113" cy="139491"/>
              </a:xfrm>
              <a:solidFill>
                <a:srgbClr val="000000"/>
              </a:solidFill>
            </p:grpSpPr>
            <p:sp>
              <p:nvSpPr>
                <p:cNvPr id="51" name="Freeform: Shape 50">
                  <a:extLst>
                    <a:ext uri="{FF2B5EF4-FFF2-40B4-BE49-F238E27FC236}">
                      <a16:creationId xmlns:a16="http://schemas.microsoft.com/office/drawing/2014/main" id="{BC9F54D0-12A2-7F4C-3DA1-4275BFF5015F}"/>
                    </a:ext>
                  </a:extLst>
                </p:cNvPr>
                <p:cNvSpPr/>
                <p:nvPr/>
              </p:nvSpPr>
              <p:spPr>
                <a:xfrm>
                  <a:off x="10397324" y="574556"/>
                  <a:ext cx="66904" cy="129692"/>
                </a:xfrm>
                <a:custGeom>
                  <a:avLst/>
                  <a:gdLst>
                    <a:gd name="connsiteX0" fmla="*/ 66904 w 66904"/>
                    <a:gd name="connsiteY0" fmla="*/ 0 h 129692"/>
                    <a:gd name="connsiteX1" fmla="*/ 39264 w 66904"/>
                    <a:gd name="connsiteY1" fmla="*/ 129692 h 129692"/>
                    <a:gd name="connsiteX2" fmla="*/ 0 w 66904"/>
                    <a:gd name="connsiteY2" fmla="*/ 129692 h 129692"/>
                    <a:gd name="connsiteX3" fmla="*/ 27640 w 66904"/>
                    <a:gd name="connsiteY3" fmla="*/ 0 h 129692"/>
                    <a:gd name="connsiteX4" fmla="*/ 66904 w 66904"/>
                    <a:gd name="connsiteY4" fmla="*/ 0 h 12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04" h="129692">
                      <a:moveTo>
                        <a:pt x="66904" y="0"/>
                      </a:moveTo>
                      <a:lnTo>
                        <a:pt x="39264" y="129692"/>
                      </a:lnTo>
                      <a:lnTo>
                        <a:pt x="0" y="129692"/>
                      </a:lnTo>
                      <a:lnTo>
                        <a:pt x="27640" y="0"/>
                      </a:lnTo>
                      <a:lnTo>
                        <a:pt x="66904" y="0"/>
                      </a:lnTo>
                      <a:close/>
                    </a:path>
                  </a:pathLst>
                </a:custGeom>
                <a:solidFill>
                  <a:srgbClr val="000000"/>
                </a:solidFill>
                <a:ln w="1720" cap="flat">
                  <a:noFill/>
                  <a:prstDash val="solid"/>
                  <a:miter/>
                </a:ln>
              </p:spPr>
              <p:txBody>
                <a:bodyPr rtlCol="0" anchor="ctr"/>
                <a:lstStyle/>
                <a:p>
                  <a:endParaRPr lang="en-IN" sz="1800"/>
                </a:p>
              </p:txBody>
            </p:sp>
            <p:sp>
              <p:nvSpPr>
                <p:cNvPr id="52" name="Freeform: Shape 51">
                  <a:extLst>
                    <a:ext uri="{FF2B5EF4-FFF2-40B4-BE49-F238E27FC236}">
                      <a16:creationId xmlns:a16="http://schemas.microsoft.com/office/drawing/2014/main" id="{ACFC6F61-F66A-2C21-C791-A3440C9D72D1}"/>
                    </a:ext>
                  </a:extLst>
                </p:cNvPr>
                <p:cNvSpPr/>
                <p:nvPr/>
              </p:nvSpPr>
              <p:spPr>
                <a:xfrm>
                  <a:off x="10474560"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sz="1800"/>
                </a:p>
              </p:txBody>
            </p:sp>
            <p:sp>
              <p:nvSpPr>
                <p:cNvPr id="53" name="Freeform: Shape 52">
                  <a:extLst>
                    <a:ext uri="{FF2B5EF4-FFF2-40B4-BE49-F238E27FC236}">
                      <a16:creationId xmlns:a16="http://schemas.microsoft.com/office/drawing/2014/main" id="{79C9EDB2-F056-ABFC-194A-EEC9F27ADDEE}"/>
                    </a:ext>
                  </a:extLst>
                </p:cNvPr>
                <p:cNvSpPr/>
                <p:nvPr/>
              </p:nvSpPr>
              <p:spPr>
                <a:xfrm>
                  <a:off x="10665749" y="569648"/>
                  <a:ext cx="170895" cy="134600"/>
                </a:xfrm>
                <a:custGeom>
                  <a:avLst/>
                  <a:gdLst>
                    <a:gd name="connsiteX0" fmla="*/ 20924 w 170895"/>
                    <a:gd name="connsiteY0" fmla="*/ 35648 h 134600"/>
                    <a:gd name="connsiteX1" fmla="*/ 26607 w 170895"/>
                    <a:gd name="connsiteY1" fmla="*/ 4908 h 134600"/>
                    <a:gd name="connsiteX2" fmla="*/ 64321 w 170895"/>
                    <a:gd name="connsiteY2" fmla="*/ 4908 h 134600"/>
                    <a:gd name="connsiteX3" fmla="*/ 60704 w 170895"/>
                    <a:gd name="connsiteY3" fmla="*/ 26348 h 134600"/>
                    <a:gd name="connsiteX4" fmla="*/ 61221 w 170895"/>
                    <a:gd name="connsiteY4" fmla="*/ 26348 h 134600"/>
                    <a:gd name="connsiteX5" fmla="*/ 121667 w 170895"/>
                    <a:gd name="connsiteY5" fmla="*/ 0 h 134600"/>
                    <a:gd name="connsiteX6" fmla="*/ 169456 w 170895"/>
                    <a:gd name="connsiteY6" fmla="*/ 54763 h 134600"/>
                    <a:gd name="connsiteX7" fmla="*/ 152407 w 170895"/>
                    <a:gd name="connsiteY7" fmla="*/ 134600 h 134600"/>
                    <a:gd name="connsiteX8" fmla="*/ 113143 w 170895"/>
                    <a:gd name="connsiteY8" fmla="*/ 134600 h 134600"/>
                    <a:gd name="connsiteX9" fmla="*/ 127867 w 170895"/>
                    <a:gd name="connsiteY9" fmla="*/ 65888 h 134600"/>
                    <a:gd name="connsiteX10" fmla="*/ 102552 w 170895"/>
                    <a:gd name="connsiteY10" fmla="*/ 26366 h 134600"/>
                    <a:gd name="connsiteX11" fmla="*/ 52438 w 170895"/>
                    <a:gd name="connsiteY11" fmla="*/ 72088 h 134600"/>
                    <a:gd name="connsiteX12" fmla="*/ 39264 w 170895"/>
                    <a:gd name="connsiteY12" fmla="*/ 134600 h 134600"/>
                    <a:gd name="connsiteX13" fmla="*/ 0 w 170895"/>
                    <a:gd name="connsiteY13" fmla="*/ 134600 h 134600"/>
                    <a:gd name="connsiteX14" fmla="*/ 20924 w 170895"/>
                    <a:gd name="connsiteY14" fmla="*/ 35648 h 13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95" h="134600">
                      <a:moveTo>
                        <a:pt x="20924" y="35648"/>
                      </a:moveTo>
                      <a:cubicBezTo>
                        <a:pt x="23507" y="24282"/>
                        <a:pt x="25315" y="13174"/>
                        <a:pt x="26607" y="4908"/>
                      </a:cubicBezTo>
                      <a:lnTo>
                        <a:pt x="64321" y="4908"/>
                      </a:lnTo>
                      <a:cubicBezTo>
                        <a:pt x="63288" y="12141"/>
                        <a:pt x="62254" y="19115"/>
                        <a:pt x="60704" y="26348"/>
                      </a:cubicBezTo>
                      <a:lnTo>
                        <a:pt x="61221" y="26348"/>
                      </a:lnTo>
                      <a:cubicBezTo>
                        <a:pt x="78270" y="8008"/>
                        <a:pt x="97902" y="0"/>
                        <a:pt x="121667" y="0"/>
                      </a:cubicBezTo>
                      <a:cubicBezTo>
                        <a:pt x="144916" y="0"/>
                        <a:pt x="178239" y="12658"/>
                        <a:pt x="169456" y="54763"/>
                      </a:cubicBezTo>
                      <a:lnTo>
                        <a:pt x="152407" y="134600"/>
                      </a:lnTo>
                      <a:lnTo>
                        <a:pt x="113143" y="134600"/>
                      </a:lnTo>
                      <a:lnTo>
                        <a:pt x="127867" y="65888"/>
                      </a:lnTo>
                      <a:cubicBezTo>
                        <a:pt x="134583" y="33857"/>
                        <a:pt x="121409" y="26366"/>
                        <a:pt x="102552" y="26366"/>
                      </a:cubicBezTo>
                      <a:cubicBezTo>
                        <a:pt x="82145" y="26366"/>
                        <a:pt x="59155" y="40573"/>
                        <a:pt x="52438" y="72088"/>
                      </a:cubicBezTo>
                      <a:lnTo>
                        <a:pt x="39264" y="134600"/>
                      </a:lnTo>
                      <a:lnTo>
                        <a:pt x="0" y="134600"/>
                      </a:lnTo>
                      <a:lnTo>
                        <a:pt x="20924" y="35648"/>
                      </a:lnTo>
                      <a:close/>
                    </a:path>
                  </a:pathLst>
                </a:custGeom>
                <a:solidFill>
                  <a:srgbClr val="000000"/>
                </a:solidFill>
                <a:ln w="1720" cap="flat">
                  <a:noFill/>
                  <a:prstDash val="solid"/>
                  <a:miter/>
                </a:ln>
              </p:spPr>
              <p:txBody>
                <a:bodyPr rtlCol="0" anchor="ctr"/>
                <a:lstStyle/>
                <a:p>
                  <a:endParaRPr lang="en-IN" sz="1800"/>
                </a:p>
              </p:txBody>
            </p:sp>
            <p:sp>
              <p:nvSpPr>
                <p:cNvPr id="54" name="Freeform: Shape 53">
                  <a:extLst>
                    <a:ext uri="{FF2B5EF4-FFF2-40B4-BE49-F238E27FC236}">
                      <a16:creationId xmlns:a16="http://schemas.microsoft.com/office/drawing/2014/main" id="{0E4241D4-1764-0D92-2028-C44776DD47DE}"/>
                    </a:ext>
                  </a:extLst>
                </p:cNvPr>
                <p:cNvSpPr/>
                <p:nvPr/>
              </p:nvSpPr>
              <p:spPr>
                <a:xfrm>
                  <a:off x="10860329" y="569648"/>
                  <a:ext cx="173095" cy="139491"/>
                </a:xfrm>
                <a:custGeom>
                  <a:avLst/>
                  <a:gdLst>
                    <a:gd name="connsiteX0" fmla="*/ 170973 w 173095"/>
                    <a:gd name="connsiteY0" fmla="*/ 69746 h 139491"/>
                    <a:gd name="connsiteX1" fmla="*/ 71762 w 173095"/>
                    <a:gd name="connsiteY1" fmla="*/ 139491 h 139491"/>
                    <a:gd name="connsiteX2" fmla="*/ 2017 w 173095"/>
                    <a:gd name="connsiteY2" fmla="*/ 69746 h 139491"/>
                    <a:gd name="connsiteX3" fmla="*/ 101486 w 173095"/>
                    <a:gd name="connsiteY3" fmla="*/ 0 h 139491"/>
                    <a:gd name="connsiteX4" fmla="*/ 170973 w 173095"/>
                    <a:gd name="connsiteY4" fmla="*/ 69746 h 139491"/>
                    <a:gd name="connsiteX5" fmla="*/ 42848 w 173095"/>
                    <a:gd name="connsiteY5" fmla="*/ 69746 h 139491"/>
                    <a:gd name="connsiteX6" fmla="*/ 76946 w 173095"/>
                    <a:gd name="connsiteY6" fmla="*/ 114693 h 139491"/>
                    <a:gd name="connsiteX7" fmla="*/ 130159 w 173095"/>
                    <a:gd name="connsiteY7" fmla="*/ 69746 h 139491"/>
                    <a:gd name="connsiteX8" fmla="*/ 96061 w 173095"/>
                    <a:gd name="connsiteY8" fmla="*/ 24798 h 139491"/>
                    <a:gd name="connsiteX9" fmla="*/ 42848 w 173095"/>
                    <a:gd name="connsiteY9" fmla="*/ 69746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095" h="139491">
                      <a:moveTo>
                        <a:pt x="170973" y="69746"/>
                      </a:moveTo>
                      <a:cubicBezTo>
                        <a:pt x="163482" y="105393"/>
                        <a:pt x="137650" y="139491"/>
                        <a:pt x="71762" y="139491"/>
                      </a:cubicBezTo>
                      <a:cubicBezTo>
                        <a:pt x="5891" y="139491"/>
                        <a:pt x="-5492" y="105393"/>
                        <a:pt x="2017" y="69746"/>
                      </a:cubicBezTo>
                      <a:cubicBezTo>
                        <a:pt x="9766" y="34098"/>
                        <a:pt x="35598" y="0"/>
                        <a:pt x="101486" y="0"/>
                      </a:cubicBezTo>
                      <a:cubicBezTo>
                        <a:pt x="167357" y="0"/>
                        <a:pt x="178722" y="34098"/>
                        <a:pt x="170973" y="69746"/>
                      </a:cubicBezTo>
                      <a:close/>
                      <a:moveTo>
                        <a:pt x="42848" y="69746"/>
                      </a:moveTo>
                      <a:cubicBezTo>
                        <a:pt x="37682" y="95061"/>
                        <a:pt x="47239" y="114693"/>
                        <a:pt x="76946" y="114693"/>
                      </a:cubicBezTo>
                      <a:cubicBezTo>
                        <a:pt x="106652" y="114693"/>
                        <a:pt x="124993" y="95061"/>
                        <a:pt x="130159" y="69746"/>
                      </a:cubicBezTo>
                      <a:cubicBezTo>
                        <a:pt x="135584" y="44431"/>
                        <a:pt x="125768" y="24798"/>
                        <a:pt x="96061" y="24798"/>
                      </a:cubicBezTo>
                      <a:cubicBezTo>
                        <a:pt x="66355" y="24798"/>
                        <a:pt x="48273" y="44431"/>
                        <a:pt x="42848" y="69746"/>
                      </a:cubicBezTo>
                      <a:close/>
                    </a:path>
                  </a:pathLst>
                </a:custGeom>
                <a:solidFill>
                  <a:srgbClr val="000000"/>
                </a:solidFill>
                <a:ln w="1720" cap="flat">
                  <a:noFill/>
                  <a:prstDash val="solid"/>
                  <a:miter/>
                </a:ln>
              </p:spPr>
              <p:txBody>
                <a:bodyPr rtlCol="0" anchor="ctr"/>
                <a:lstStyle/>
                <a:p>
                  <a:endParaRPr lang="en-IN" sz="1800"/>
                </a:p>
              </p:txBody>
            </p:sp>
            <p:sp>
              <p:nvSpPr>
                <p:cNvPr id="55" name="Freeform: Shape 54">
                  <a:extLst>
                    <a:ext uri="{FF2B5EF4-FFF2-40B4-BE49-F238E27FC236}">
                      <a16:creationId xmlns:a16="http://schemas.microsoft.com/office/drawing/2014/main" id="{05268F7D-FFEF-A860-0277-FA358E758E93}"/>
                    </a:ext>
                  </a:extLst>
                </p:cNvPr>
                <p:cNvSpPr/>
                <p:nvPr/>
              </p:nvSpPr>
              <p:spPr>
                <a:xfrm>
                  <a:off x="11054550" y="574556"/>
                  <a:ext cx="185746" cy="129692"/>
                </a:xfrm>
                <a:custGeom>
                  <a:avLst/>
                  <a:gdLst>
                    <a:gd name="connsiteX0" fmla="*/ 45739 w 185746"/>
                    <a:gd name="connsiteY0" fmla="*/ 0 h 129692"/>
                    <a:gd name="connsiteX1" fmla="*/ 73379 w 185746"/>
                    <a:gd name="connsiteY1" fmla="*/ 100761 h 129692"/>
                    <a:gd name="connsiteX2" fmla="*/ 143900 w 185746"/>
                    <a:gd name="connsiteY2" fmla="*/ 0 h 129692"/>
                    <a:gd name="connsiteX3" fmla="*/ 185747 w 185746"/>
                    <a:gd name="connsiteY3" fmla="*/ 0 h 129692"/>
                    <a:gd name="connsiteX4" fmla="*/ 89894 w 185746"/>
                    <a:gd name="connsiteY4" fmla="*/ 129692 h 129692"/>
                    <a:gd name="connsiteX5" fmla="*/ 40814 w 185746"/>
                    <a:gd name="connsiteY5" fmla="*/ 129692 h 129692"/>
                    <a:gd name="connsiteX6" fmla="*/ 0 w 185746"/>
                    <a:gd name="connsiteY6" fmla="*/ 0 h 129692"/>
                    <a:gd name="connsiteX7" fmla="*/ 45739 w 185746"/>
                    <a:gd name="connsiteY7" fmla="*/ 0 h 12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746" h="129692">
                      <a:moveTo>
                        <a:pt x="45739" y="0"/>
                      </a:moveTo>
                      <a:lnTo>
                        <a:pt x="73379" y="100761"/>
                      </a:lnTo>
                      <a:lnTo>
                        <a:pt x="143900" y="0"/>
                      </a:lnTo>
                      <a:lnTo>
                        <a:pt x="185747" y="0"/>
                      </a:lnTo>
                      <a:lnTo>
                        <a:pt x="89894" y="129692"/>
                      </a:lnTo>
                      <a:lnTo>
                        <a:pt x="40814" y="129692"/>
                      </a:lnTo>
                      <a:lnTo>
                        <a:pt x="0" y="0"/>
                      </a:lnTo>
                      <a:lnTo>
                        <a:pt x="45739" y="0"/>
                      </a:lnTo>
                      <a:close/>
                    </a:path>
                  </a:pathLst>
                </a:custGeom>
                <a:solidFill>
                  <a:srgbClr val="000000"/>
                </a:solidFill>
                <a:ln w="1720" cap="flat">
                  <a:noFill/>
                  <a:prstDash val="solid"/>
                  <a:miter/>
                </a:ln>
              </p:spPr>
              <p:txBody>
                <a:bodyPr rtlCol="0" anchor="ctr"/>
                <a:lstStyle/>
                <a:p>
                  <a:endParaRPr lang="en-IN" sz="1800"/>
                </a:p>
              </p:txBody>
            </p:sp>
            <p:sp>
              <p:nvSpPr>
                <p:cNvPr id="56" name="Freeform: Shape 55">
                  <a:extLst>
                    <a:ext uri="{FF2B5EF4-FFF2-40B4-BE49-F238E27FC236}">
                      <a16:creationId xmlns:a16="http://schemas.microsoft.com/office/drawing/2014/main" id="{F3717D9A-AFDC-F0D8-8EFA-5D0F4C3B0E6B}"/>
                    </a:ext>
                  </a:extLst>
                </p:cNvPr>
                <p:cNvSpPr/>
                <p:nvPr/>
              </p:nvSpPr>
              <p:spPr>
                <a:xfrm>
                  <a:off x="11226887" y="569648"/>
                  <a:ext cx="170550" cy="139491"/>
                </a:xfrm>
                <a:custGeom>
                  <a:avLst/>
                  <a:gdLst>
                    <a:gd name="connsiteX0" fmla="*/ 157327 w 170550"/>
                    <a:gd name="connsiteY0" fmla="*/ 110043 h 139491"/>
                    <a:gd name="connsiteX1" fmla="*/ 153194 w 170550"/>
                    <a:gd name="connsiteY1" fmla="*/ 134583 h 139491"/>
                    <a:gd name="connsiteX2" fmla="*/ 117030 w 170550"/>
                    <a:gd name="connsiteY2" fmla="*/ 134583 h 139491"/>
                    <a:gd name="connsiteX3" fmla="*/ 119871 w 170550"/>
                    <a:gd name="connsiteY3" fmla="*/ 116759 h 139491"/>
                    <a:gd name="connsiteX4" fmla="*/ 53484 w 170550"/>
                    <a:gd name="connsiteY4" fmla="*/ 139491 h 139491"/>
                    <a:gd name="connsiteX5" fmla="*/ 787 w 170550"/>
                    <a:gd name="connsiteY5" fmla="*/ 99710 h 139491"/>
                    <a:gd name="connsiteX6" fmla="*/ 99223 w 170550"/>
                    <a:gd name="connsiteY6" fmla="*/ 52180 h 139491"/>
                    <a:gd name="connsiteX7" fmla="*/ 130479 w 170550"/>
                    <a:gd name="connsiteY7" fmla="*/ 52180 h 139491"/>
                    <a:gd name="connsiteX8" fmla="*/ 100773 w 170550"/>
                    <a:gd name="connsiteY8" fmla="*/ 23249 h 139491"/>
                    <a:gd name="connsiteX9" fmla="*/ 65384 w 170550"/>
                    <a:gd name="connsiteY9" fmla="*/ 41331 h 139491"/>
                    <a:gd name="connsiteX10" fmla="*/ 24569 w 170550"/>
                    <a:gd name="connsiteY10" fmla="*/ 41331 h 139491"/>
                    <a:gd name="connsiteX11" fmla="*/ 106714 w 170550"/>
                    <a:gd name="connsiteY11" fmla="*/ 0 h 139491"/>
                    <a:gd name="connsiteX12" fmla="*/ 168969 w 170550"/>
                    <a:gd name="connsiteY12" fmla="*/ 55796 h 139491"/>
                    <a:gd name="connsiteX13" fmla="*/ 157327 w 170550"/>
                    <a:gd name="connsiteY13" fmla="*/ 110043 h 139491"/>
                    <a:gd name="connsiteX14" fmla="*/ 93264 w 170550"/>
                    <a:gd name="connsiteY14" fmla="*/ 75429 h 139491"/>
                    <a:gd name="connsiteX15" fmla="*/ 42118 w 170550"/>
                    <a:gd name="connsiteY15" fmla="*/ 97127 h 139491"/>
                    <a:gd name="connsiteX16" fmla="*/ 67433 w 170550"/>
                    <a:gd name="connsiteY16" fmla="*/ 117793 h 139491"/>
                    <a:gd name="connsiteX17" fmla="*/ 125554 w 170550"/>
                    <a:gd name="connsiteY17" fmla="*/ 75429 h 139491"/>
                    <a:gd name="connsiteX18" fmla="*/ 93264 w 170550"/>
                    <a:gd name="connsiteY18" fmla="*/ 75429 h 139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50" h="139491">
                      <a:moveTo>
                        <a:pt x="157327" y="110043"/>
                      </a:moveTo>
                      <a:cubicBezTo>
                        <a:pt x="155519" y="118567"/>
                        <a:pt x="154227" y="125800"/>
                        <a:pt x="153194" y="134583"/>
                      </a:cubicBezTo>
                      <a:lnTo>
                        <a:pt x="117030" y="134583"/>
                      </a:lnTo>
                      <a:cubicBezTo>
                        <a:pt x="117546" y="128642"/>
                        <a:pt x="118580" y="122701"/>
                        <a:pt x="119871" y="116759"/>
                      </a:cubicBezTo>
                      <a:cubicBezTo>
                        <a:pt x="99981" y="133033"/>
                        <a:pt x="78540" y="139491"/>
                        <a:pt x="53484" y="139491"/>
                      </a:cubicBezTo>
                      <a:cubicBezTo>
                        <a:pt x="8020" y="139491"/>
                        <a:pt x="-3346" y="118309"/>
                        <a:pt x="787" y="99710"/>
                      </a:cubicBezTo>
                      <a:cubicBezTo>
                        <a:pt x="9312" y="59155"/>
                        <a:pt x="49609" y="52180"/>
                        <a:pt x="99223" y="52180"/>
                      </a:cubicBezTo>
                      <a:lnTo>
                        <a:pt x="130479" y="52180"/>
                      </a:lnTo>
                      <a:cubicBezTo>
                        <a:pt x="135387" y="29190"/>
                        <a:pt x="120405" y="23249"/>
                        <a:pt x="100773" y="23249"/>
                      </a:cubicBezTo>
                      <a:cubicBezTo>
                        <a:pt x="81657" y="23249"/>
                        <a:pt x="69000" y="31256"/>
                        <a:pt x="65384" y="41331"/>
                      </a:cubicBezTo>
                      <a:lnTo>
                        <a:pt x="24569" y="41331"/>
                      </a:lnTo>
                      <a:cubicBezTo>
                        <a:pt x="35419" y="8008"/>
                        <a:pt x="73133" y="0"/>
                        <a:pt x="106714" y="0"/>
                      </a:cubicBezTo>
                      <a:cubicBezTo>
                        <a:pt x="143137" y="0"/>
                        <a:pt x="178526" y="10333"/>
                        <a:pt x="168969" y="55796"/>
                      </a:cubicBezTo>
                      <a:lnTo>
                        <a:pt x="157327" y="110043"/>
                      </a:lnTo>
                      <a:close/>
                      <a:moveTo>
                        <a:pt x="93264" y="75429"/>
                      </a:moveTo>
                      <a:cubicBezTo>
                        <a:pt x="63558" y="75429"/>
                        <a:pt x="45476" y="81628"/>
                        <a:pt x="42118" y="97127"/>
                      </a:cubicBezTo>
                      <a:cubicBezTo>
                        <a:pt x="40310" y="105910"/>
                        <a:pt x="44959" y="117793"/>
                        <a:pt x="67433" y="117793"/>
                      </a:cubicBezTo>
                      <a:cubicBezTo>
                        <a:pt x="86807" y="117793"/>
                        <a:pt x="118321" y="106427"/>
                        <a:pt x="125554" y="75429"/>
                      </a:cubicBezTo>
                      <a:lnTo>
                        <a:pt x="93264" y="75429"/>
                      </a:lnTo>
                      <a:close/>
                    </a:path>
                  </a:pathLst>
                </a:custGeom>
                <a:solidFill>
                  <a:srgbClr val="000000"/>
                </a:solidFill>
                <a:ln w="1720" cap="flat">
                  <a:noFill/>
                  <a:prstDash val="solid"/>
                  <a:miter/>
                </a:ln>
              </p:spPr>
              <p:txBody>
                <a:bodyPr rtlCol="0" anchor="ctr"/>
                <a:lstStyle/>
                <a:p>
                  <a:endParaRPr lang="en-IN" sz="1800"/>
                </a:p>
              </p:txBody>
            </p:sp>
          </p:grpSp>
          <p:sp>
            <p:nvSpPr>
              <p:cNvPr id="50" name="Freeform: Shape 49">
                <a:extLst>
                  <a:ext uri="{FF2B5EF4-FFF2-40B4-BE49-F238E27FC236}">
                    <a16:creationId xmlns:a16="http://schemas.microsoft.com/office/drawing/2014/main" id="{1E7217A3-288E-F17B-3228-47EEC89956F6}"/>
                  </a:ext>
                </a:extLst>
              </p:cNvPr>
              <p:cNvSpPr/>
              <p:nvPr/>
            </p:nvSpPr>
            <p:spPr>
              <a:xfrm>
                <a:off x="10427323" y="505723"/>
                <a:ext cx="51525" cy="53557"/>
              </a:xfrm>
              <a:custGeom>
                <a:avLst/>
                <a:gdLst>
                  <a:gd name="connsiteX0" fmla="*/ 51526 w 51525"/>
                  <a:gd name="connsiteY0" fmla="*/ 26779 h 53557"/>
                  <a:gd name="connsiteX1" fmla="*/ 25763 w 51525"/>
                  <a:gd name="connsiteY1" fmla="*/ 53558 h 53557"/>
                  <a:gd name="connsiteX2" fmla="*/ 0 w 51525"/>
                  <a:gd name="connsiteY2" fmla="*/ 26779 h 53557"/>
                  <a:gd name="connsiteX3" fmla="*/ 25763 w 51525"/>
                  <a:gd name="connsiteY3" fmla="*/ 0 h 53557"/>
                  <a:gd name="connsiteX4" fmla="*/ 51526 w 51525"/>
                  <a:gd name="connsiteY4" fmla="*/ 26779 h 5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25" h="53557">
                    <a:moveTo>
                      <a:pt x="51526" y="26779"/>
                    </a:moveTo>
                    <a:cubicBezTo>
                      <a:pt x="51526" y="41568"/>
                      <a:pt x="39991" y="53558"/>
                      <a:pt x="25763" y="53558"/>
                    </a:cubicBezTo>
                    <a:cubicBezTo>
                      <a:pt x="11534" y="53558"/>
                      <a:pt x="0" y="41568"/>
                      <a:pt x="0" y="26779"/>
                    </a:cubicBezTo>
                    <a:cubicBezTo>
                      <a:pt x="0" y="11989"/>
                      <a:pt x="11534" y="0"/>
                      <a:pt x="25763" y="0"/>
                    </a:cubicBezTo>
                    <a:cubicBezTo>
                      <a:pt x="39991" y="0"/>
                      <a:pt x="51526" y="11989"/>
                      <a:pt x="51526" y="26779"/>
                    </a:cubicBezTo>
                    <a:close/>
                  </a:path>
                </a:pathLst>
              </a:custGeom>
              <a:solidFill>
                <a:srgbClr val="000000"/>
              </a:solidFill>
              <a:ln w="1720" cap="flat">
                <a:noFill/>
                <a:prstDash val="solid"/>
                <a:miter/>
              </a:ln>
            </p:spPr>
            <p:txBody>
              <a:bodyPr rtlCol="0" anchor="ctr"/>
              <a:lstStyle/>
              <a:p>
                <a:endParaRPr lang="en-IN" sz="1800"/>
              </a:p>
            </p:txBody>
          </p:sp>
        </p:grpSp>
        <p:sp>
          <p:nvSpPr>
            <p:cNvPr id="37" name="Freeform: Shape 36">
              <a:extLst>
                <a:ext uri="{FF2B5EF4-FFF2-40B4-BE49-F238E27FC236}">
                  <a16:creationId xmlns:a16="http://schemas.microsoft.com/office/drawing/2014/main" id="{DC1B6F77-4A1C-D8B1-3EF0-CCE22EDA638D}"/>
                </a:ext>
              </a:extLst>
            </p:cNvPr>
            <p:cNvSpPr/>
            <p:nvPr/>
          </p:nvSpPr>
          <p:spPr>
            <a:xfrm>
              <a:off x="10780186" y="695399"/>
              <a:ext cx="71848" cy="53146"/>
            </a:xfrm>
            <a:custGeom>
              <a:avLst/>
              <a:gdLst>
                <a:gd name="connsiteX0" fmla="*/ 44895 w 56106"/>
                <a:gd name="connsiteY0" fmla="*/ 0 h 41502"/>
                <a:gd name="connsiteX1" fmla="*/ 0 w 56106"/>
                <a:gd name="connsiteY1" fmla="*/ 41503 h 41502"/>
                <a:gd name="connsiteX2" fmla="*/ 56106 w 56106"/>
                <a:gd name="connsiteY2" fmla="*/ 10763 h 41502"/>
                <a:gd name="connsiteX3" fmla="*/ 44895 w 56106"/>
                <a:gd name="connsiteY3" fmla="*/ 0 h 41502"/>
              </a:gdLst>
              <a:ahLst/>
              <a:cxnLst>
                <a:cxn ang="0">
                  <a:pos x="connsiteX0" y="connsiteY0"/>
                </a:cxn>
                <a:cxn ang="0">
                  <a:pos x="connsiteX1" y="connsiteY1"/>
                </a:cxn>
                <a:cxn ang="0">
                  <a:pos x="connsiteX2" y="connsiteY2"/>
                </a:cxn>
                <a:cxn ang="0">
                  <a:pos x="connsiteX3" y="connsiteY3"/>
                </a:cxn>
              </a:cxnLst>
              <a:rect l="l" t="t" r="r" b="b"/>
              <a:pathLst>
                <a:path w="56106" h="41502">
                  <a:moveTo>
                    <a:pt x="44895" y="0"/>
                  </a:moveTo>
                  <a:cubicBezTo>
                    <a:pt x="69" y="41468"/>
                    <a:pt x="0" y="41503"/>
                    <a:pt x="0" y="41503"/>
                  </a:cubicBezTo>
                  <a:cubicBezTo>
                    <a:pt x="0" y="41503"/>
                    <a:pt x="0" y="41503"/>
                    <a:pt x="56106" y="10763"/>
                  </a:cubicBezTo>
                  <a:cubicBezTo>
                    <a:pt x="51526" y="7629"/>
                    <a:pt x="47840" y="3995"/>
                    <a:pt x="44895" y="0"/>
                  </a:cubicBezTo>
                  <a:close/>
                </a:path>
              </a:pathLst>
            </a:custGeom>
            <a:solidFill>
              <a:srgbClr val="0070CD"/>
            </a:solidFill>
            <a:ln w="1720" cap="flat">
              <a:noFill/>
              <a:prstDash val="solid"/>
              <a:miter/>
            </a:ln>
          </p:spPr>
          <p:txBody>
            <a:bodyPr rtlCol="0" anchor="ctr"/>
            <a:lstStyle/>
            <a:p>
              <a:endParaRPr lang="en-IN" sz="1800"/>
            </a:p>
          </p:txBody>
        </p:sp>
        <p:sp>
          <p:nvSpPr>
            <p:cNvPr id="38" name="Freeform: Shape 37">
              <a:extLst>
                <a:ext uri="{FF2B5EF4-FFF2-40B4-BE49-F238E27FC236}">
                  <a16:creationId xmlns:a16="http://schemas.microsoft.com/office/drawing/2014/main" id="{9AC3BDD4-315B-B0F5-11AC-DD187F0B9FDE}"/>
                </a:ext>
              </a:extLst>
            </p:cNvPr>
            <p:cNvSpPr/>
            <p:nvPr/>
          </p:nvSpPr>
          <p:spPr>
            <a:xfrm>
              <a:off x="10666768" y="365760"/>
              <a:ext cx="468021" cy="193374"/>
            </a:xfrm>
            <a:custGeom>
              <a:avLst/>
              <a:gdLst>
                <a:gd name="connsiteX0" fmla="*/ 249655 w 365478"/>
                <a:gd name="connsiteY0" fmla="*/ 87822 h 151006"/>
                <a:gd name="connsiteX1" fmla="*/ 242869 w 365478"/>
                <a:gd name="connsiteY1" fmla="*/ 131632 h 151006"/>
                <a:gd name="connsiteX2" fmla="*/ 297409 w 365478"/>
                <a:gd name="connsiteY2" fmla="*/ 151006 h 151006"/>
                <a:gd name="connsiteX3" fmla="*/ 359697 w 365478"/>
                <a:gd name="connsiteY3" fmla="*/ 28667 h 151006"/>
                <a:gd name="connsiteX4" fmla="*/ 224529 w 365478"/>
                <a:gd name="connsiteY4" fmla="*/ 4868 h 151006"/>
                <a:gd name="connsiteX5" fmla="*/ 153940 w 365478"/>
                <a:gd name="connsiteY5" fmla="*/ 18386 h 151006"/>
                <a:gd name="connsiteX6" fmla="*/ 0 w 365478"/>
                <a:gd name="connsiteY6" fmla="*/ 62748 h 151006"/>
                <a:gd name="connsiteX7" fmla="*/ 249655 w 365478"/>
                <a:gd name="connsiteY7" fmla="*/ 87822 h 15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78" h="151006">
                  <a:moveTo>
                    <a:pt x="249655" y="87822"/>
                  </a:moveTo>
                  <a:cubicBezTo>
                    <a:pt x="252772" y="100979"/>
                    <a:pt x="249930" y="115858"/>
                    <a:pt x="242869" y="131632"/>
                  </a:cubicBezTo>
                  <a:cubicBezTo>
                    <a:pt x="269734" y="133010"/>
                    <a:pt x="287042" y="140260"/>
                    <a:pt x="297409" y="151006"/>
                  </a:cubicBezTo>
                  <a:cubicBezTo>
                    <a:pt x="346782" y="105129"/>
                    <a:pt x="379278" y="59924"/>
                    <a:pt x="359697" y="28667"/>
                  </a:cubicBezTo>
                  <a:cubicBezTo>
                    <a:pt x="343079" y="2112"/>
                    <a:pt x="290434" y="-6429"/>
                    <a:pt x="224529" y="4868"/>
                  </a:cubicBezTo>
                  <a:cubicBezTo>
                    <a:pt x="199455" y="9173"/>
                    <a:pt x="175896" y="13737"/>
                    <a:pt x="153940" y="18386"/>
                  </a:cubicBezTo>
                  <a:cubicBezTo>
                    <a:pt x="100589" y="31371"/>
                    <a:pt x="47909" y="47042"/>
                    <a:pt x="0" y="62748"/>
                  </a:cubicBezTo>
                  <a:cubicBezTo>
                    <a:pt x="73965" y="46508"/>
                    <a:pt x="233604" y="19781"/>
                    <a:pt x="249655" y="87822"/>
                  </a:cubicBezTo>
                  <a:close/>
                </a:path>
              </a:pathLst>
            </a:custGeom>
            <a:solidFill>
              <a:srgbClr val="0070CD"/>
            </a:solidFill>
            <a:ln w="1720" cap="flat">
              <a:noFill/>
              <a:prstDash val="solid"/>
              <a:miter/>
            </a:ln>
          </p:spPr>
          <p:txBody>
            <a:bodyPr rtlCol="0" anchor="ctr"/>
            <a:lstStyle/>
            <a:p>
              <a:endParaRPr lang="en-IN" sz="1800"/>
            </a:p>
          </p:txBody>
        </p:sp>
        <p:sp>
          <p:nvSpPr>
            <p:cNvPr id="39" name="Freeform: Shape 38">
              <a:extLst>
                <a:ext uri="{FF2B5EF4-FFF2-40B4-BE49-F238E27FC236}">
                  <a16:creationId xmlns:a16="http://schemas.microsoft.com/office/drawing/2014/main" id="{0E0C8162-CF1B-B603-246B-C0845FF4168B}"/>
                </a:ext>
              </a:extLst>
            </p:cNvPr>
            <p:cNvSpPr/>
            <p:nvPr/>
          </p:nvSpPr>
          <p:spPr>
            <a:xfrm>
              <a:off x="10809494" y="765372"/>
              <a:ext cx="47083" cy="51250"/>
            </a:xfrm>
            <a:custGeom>
              <a:avLst/>
              <a:gdLst>
                <a:gd name="connsiteX0" fmla="*/ 9334 w 36767"/>
                <a:gd name="connsiteY0" fmla="*/ 27709 h 40021"/>
                <a:gd name="connsiteX1" fmla="*/ 19477 w 36767"/>
                <a:gd name="connsiteY1" fmla="*/ 33220 h 40021"/>
                <a:gd name="connsiteX2" fmla="*/ 27192 w 36767"/>
                <a:gd name="connsiteY2" fmla="*/ 28914 h 40021"/>
                <a:gd name="connsiteX3" fmla="*/ 17307 w 36767"/>
                <a:gd name="connsiteY3" fmla="*/ 23386 h 40021"/>
                <a:gd name="connsiteX4" fmla="*/ 1533 w 36767"/>
                <a:gd name="connsiteY4" fmla="*/ 11607 h 40021"/>
                <a:gd name="connsiteX5" fmla="*/ 18031 w 36767"/>
                <a:gd name="connsiteY5" fmla="*/ 0 h 40021"/>
                <a:gd name="connsiteX6" fmla="*/ 35252 w 36767"/>
                <a:gd name="connsiteY6" fmla="*/ 11263 h 40021"/>
                <a:gd name="connsiteX7" fmla="*/ 25901 w 36767"/>
                <a:gd name="connsiteY7" fmla="*/ 11263 h 40021"/>
                <a:gd name="connsiteX8" fmla="*/ 17738 w 36767"/>
                <a:gd name="connsiteY8" fmla="*/ 6802 h 40021"/>
                <a:gd name="connsiteX9" fmla="*/ 11039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34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34" y="27709"/>
                  </a:moveTo>
                  <a:cubicBezTo>
                    <a:pt x="10436" y="31032"/>
                    <a:pt x="13088" y="33220"/>
                    <a:pt x="19477" y="33220"/>
                  </a:cubicBezTo>
                  <a:cubicBezTo>
                    <a:pt x="25453" y="33220"/>
                    <a:pt x="27192" y="31394"/>
                    <a:pt x="27192" y="28914"/>
                  </a:cubicBezTo>
                  <a:cubicBezTo>
                    <a:pt x="27192" y="26262"/>
                    <a:pt x="25418" y="24764"/>
                    <a:pt x="17307" y="23386"/>
                  </a:cubicBezTo>
                  <a:cubicBezTo>
                    <a:pt x="3961" y="21096"/>
                    <a:pt x="1533" y="16773"/>
                    <a:pt x="1533" y="11607"/>
                  </a:cubicBezTo>
                  <a:cubicBezTo>
                    <a:pt x="1533" y="3926"/>
                    <a:pt x="8938" y="0"/>
                    <a:pt x="18031" y="0"/>
                  </a:cubicBezTo>
                  <a:cubicBezTo>
                    <a:pt x="31239" y="0"/>
                    <a:pt x="34821" y="6785"/>
                    <a:pt x="35252" y="11263"/>
                  </a:cubicBezTo>
                  <a:lnTo>
                    <a:pt x="25901" y="11263"/>
                  </a:lnTo>
                  <a:cubicBezTo>
                    <a:pt x="25349" y="9351"/>
                    <a:pt x="24075" y="6802"/>
                    <a:pt x="17738" y="6802"/>
                  </a:cubicBezTo>
                  <a:cubicBezTo>
                    <a:pt x="13295" y="6802"/>
                    <a:pt x="11039" y="8214"/>
                    <a:pt x="11039" y="10712"/>
                  </a:cubicBezTo>
                  <a:cubicBezTo>
                    <a:pt x="11039" y="12933"/>
                    <a:pt x="12623" y="14052"/>
                    <a:pt x="19856" y="15344"/>
                  </a:cubicBezTo>
                  <a:cubicBezTo>
                    <a:pt x="34477" y="17962"/>
                    <a:pt x="36767" y="22387"/>
                    <a:pt x="36767" y="27967"/>
                  </a:cubicBezTo>
                  <a:cubicBezTo>
                    <a:pt x="36767" y="34632"/>
                    <a:pt x="31532" y="40022"/>
                    <a:pt x="18633" y="40022"/>
                  </a:cubicBezTo>
                  <a:cubicBezTo>
                    <a:pt x="6596" y="40022"/>
                    <a:pt x="1171" y="34649"/>
                    <a:pt x="0" y="27726"/>
                  </a:cubicBezTo>
                  <a:lnTo>
                    <a:pt x="9334" y="27726"/>
                  </a:lnTo>
                  <a:close/>
                </a:path>
              </a:pathLst>
            </a:custGeom>
            <a:solidFill>
              <a:srgbClr val="0070CD"/>
            </a:solidFill>
            <a:ln w="1720" cap="flat">
              <a:noFill/>
              <a:prstDash val="solid"/>
              <a:miter/>
            </a:ln>
          </p:spPr>
          <p:txBody>
            <a:bodyPr rtlCol="0" anchor="ctr"/>
            <a:lstStyle/>
            <a:p>
              <a:endParaRPr lang="en-IN" sz="1800"/>
            </a:p>
          </p:txBody>
        </p:sp>
        <p:sp>
          <p:nvSpPr>
            <p:cNvPr id="40" name="Freeform: Shape 39">
              <a:extLst>
                <a:ext uri="{FF2B5EF4-FFF2-40B4-BE49-F238E27FC236}">
                  <a16:creationId xmlns:a16="http://schemas.microsoft.com/office/drawing/2014/main" id="{05B22B83-4E22-4478-1C21-D290449F20E7}"/>
                </a:ext>
              </a:extLst>
            </p:cNvPr>
            <p:cNvSpPr/>
            <p:nvPr/>
          </p:nvSpPr>
          <p:spPr>
            <a:xfrm>
              <a:off x="1089316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0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0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73" y="-17"/>
                    <a:pt x="41623" y="9420"/>
                    <a:pt x="41623" y="19908"/>
                  </a:cubicBezTo>
                  <a:close/>
                  <a:moveTo>
                    <a:pt x="9850" y="19839"/>
                  </a:moveTo>
                  <a:cubicBezTo>
                    <a:pt x="9850" y="27123"/>
                    <a:pt x="13536" y="32806"/>
                    <a:pt x="21044" y="32806"/>
                  </a:cubicBezTo>
                  <a:cubicBezTo>
                    <a:pt x="28794" y="32806"/>
                    <a:pt x="31773" y="26262"/>
                    <a:pt x="31773" y="20011"/>
                  </a:cubicBezTo>
                  <a:cubicBezTo>
                    <a:pt x="31773" y="13191"/>
                    <a:pt x="28449" y="7267"/>
                    <a:pt x="20665" y="7267"/>
                  </a:cubicBezTo>
                  <a:cubicBezTo>
                    <a:pt x="13174" y="7267"/>
                    <a:pt x="9850" y="13346"/>
                    <a:pt x="9850" y="19839"/>
                  </a:cubicBezTo>
                  <a:close/>
                </a:path>
              </a:pathLst>
            </a:custGeom>
            <a:solidFill>
              <a:srgbClr val="0070CD"/>
            </a:solidFill>
            <a:ln w="1720" cap="flat">
              <a:noFill/>
              <a:prstDash val="solid"/>
              <a:miter/>
            </a:ln>
          </p:spPr>
          <p:txBody>
            <a:bodyPr rtlCol="0" anchor="ctr"/>
            <a:lstStyle/>
            <a:p>
              <a:endParaRPr lang="en-IN" sz="1800"/>
            </a:p>
          </p:txBody>
        </p:sp>
        <p:sp>
          <p:nvSpPr>
            <p:cNvPr id="41" name="Freeform: Shape 40">
              <a:extLst>
                <a:ext uri="{FF2B5EF4-FFF2-40B4-BE49-F238E27FC236}">
                  <a16:creationId xmlns:a16="http://schemas.microsoft.com/office/drawing/2014/main" id="{82F0EF63-A611-5AC1-E256-2CD206350EFC}"/>
                </a:ext>
              </a:extLst>
            </p:cNvPr>
            <p:cNvSpPr/>
            <p:nvPr/>
          </p:nvSpPr>
          <p:spPr>
            <a:xfrm>
              <a:off x="10985895" y="766364"/>
              <a:ext cx="39540" cy="49288"/>
            </a:xfrm>
            <a:custGeom>
              <a:avLst/>
              <a:gdLst>
                <a:gd name="connsiteX0" fmla="*/ 0 w 30877"/>
                <a:gd name="connsiteY0" fmla="*/ 0 h 38489"/>
                <a:gd name="connsiteX1" fmla="*/ 9334 w 30877"/>
                <a:gd name="connsiteY1" fmla="*/ 0 h 38489"/>
                <a:gd name="connsiteX2" fmla="*/ 9334 w 30877"/>
                <a:gd name="connsiteY2" fmla="*/ 30998 h 38489"/>
                <a:gd name="connsiteX3" fmla="*/ 30877 w 30877"/>
                <a:gd name="connsiteY3" fmla="*/ 30998 h 38489"/>
                <a:gd name="connsiteX4" fmla="*/ 29655 w 30877"/>
                <a:gd name="connsiteY4" fmla="*/ 38489 h 38489"/>
                <a:gd name="connsiteX5" fmla="*/ 0 w 30877"/>
                <a:gd name="connsiteY5" fmla="*/ 38489 h 38489"/>
                <a:gd name="connsiteX6" fmla="*/ 0 w 30877"/>
                <a:gd name="connsiteY6" fmla="*/ 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77" h="38489">
                  <a:moveTo>
                    <a:pt x="0" y="0"/>
                  </a:moveTo>
                  <a:lnTo>
                    <a:pt x="9334" y="0"/>
                  </a:lnTo>
                  <a:lnTo>
                    <a:pt x="9334" y="30998"/>
                  </a:lnTo>
                  <a:lnTo>
                    <a:pt x="30877" y="30998"/>
                  </a:lnTo>
                  <a:lnTo>
                    <a:pt x="29655" y="38489"/>
                  </a:lnTo>
                  <a:lnTo>
                    <a:pt x="0" y="38489"/>
                  </a:lnTo>
                  <a:lnTo>
                    <a:pt x="0" y="0"/>
                  </a:lnTo>
                  <a:close/>
                </a:path>
              </a:pathLst>
            </a:custGeom>
            <a:solidFill>
              <a:srgbClr val="0070CD"/>
            </a:solidFill>
            <a:ln w="1720" cap="flat">
              <a:noFill/>
              <a:prstDash val="solid"/>
              <a:miter/>
            </a:ln>
          </p:spPr>
          <p:txBody>
            <a:bodyPr rtlCol="0" anchor="ctr"/>
            <a:lstStyle/>
            <a:p>
              <a:endParaRPr lang="en-IN" sz="1800"/>
            </a:p>
          </p:txBody>
        </p:sp>
        <p:sp>
          <p:nvSpPr>
            <p:cNvPr id="42" name="Freeform: Shape 41">
              <a:extLst>
                <a:ext uri="{FF2B5EF4-FFF2-40B4-BE49-F238E27FC236}">
                  <a16:creationId xmlns:a16="http://schemas.microsoft.com/office/drawing/2014/main" id="{7083C2F8-40A9-28E9-B020-C296EBC99896}"/>
                </a:ext>
              </a:extLst>
            </p:cNvPr>
            <p:cNvSpPr/>
            <p:nvPr/>
          </p:nvSpPr>
          <p:spPr>
            <a:xfrm>
              <a:off x="11060786" y="766364"/>
              <a:ext cx="46222" cy="50324"/>
            </a:xfrm>
            <a:custGeom>
              <a:avLst/>
              <a:gdLst>
                <a:gd name="connsiteX0" fmla="*/ 9334 w 36095"/>
                <a:gd name="connsiteY0" fmla="*/ 0 h 39298"/>
                <a:gd name="connsiteX1" fmla="*/ 9334 w 36095"/>
                <a:gd name="connsiteY1" fmla="*/ 21750 h 39298"/>
                <a:gd name="connsiteX2" fmla="*/ 18358 w 36095"/>
                <a:gd name="connsiteY2" fmla="*/ 31997 h 39298"/>
                <a:gd name="connsiteX3" fmla="*/ 26762 w 36095"/>
                <a:gd name="connsiteY3" fmla="*/ 21750 h 39298"/>
                <a:gd name="connsiteX4" fmla="*/ 26762 w 36095"/>
                <a:gd name="connsiteY4" fmla="*/ 0 h 39298"/>
                <a:gd name="connsiteX5" fmla="*/ 36095 w 36095"/>
                <a:gd name="connsiteY5" fmla="*/ 0 h 39298"/>
                <a:gd name="connsiteX6" fmla="*/ 36095 w 36095"/>
                <a:gd name="connsiteY6" fmla="*/ 22060 h 39298"/>
                <a:gd name="connsiteX7" fmla="*/ 18099 w 36095"/>
                <a:gd name="connsiteY7" fmla="*/ 39299 h 39298"/>
                <a:gd name="connsiteX8" fmla="*/ 0 w 36095"/>
                <a:gd name="connsiteY8" fmla="*/ 22267 h 39298"/>
                <a:gd name="connsiteX9" fmla="*/ 0 w 36095"/>
                <a:gd name="connsiteY9" fmla="*/ 0 h 39298"/>
                <a:gd name="connsiteX10" fmla="*/ 9334 w 36095"/>
                <a:gd name="connsiteY10" fmla="*/ 0 h 3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95" h="39298">
                  <a:moveTo>
                    <a:pt x="9334" y="0"/>
                  </a:moveTo>
                  <a:lnTo>
                    <a:pt x="9334" y="21750"/>
                  </a:lnTo>
                  <a:cubicBezTo>
                    <a:pt x="9334" y="29930"/>
                    <a:pt x="13622" y="31997"/>
                    <a:pt x="18358" y="31997"/>
                  </a:cubicBezTo>
                  <a:cubicBezTo>
                    <a:pt x="23386" y="31997"/>
                    <a:pt x="26762" y="29827"/>
                    <a:pt x="26762" y="21750"/>
                  </a:cubicBezTo>
                  <a:lnTo>
                    <a:pt x="26762" y="0"/>
                  </a:lnTo>
                  <a:lnTo>
                    <a:pt x="36095" y="0"/>
                  </a:lnTo>
                  <a:lnTo>
                    <a:pt x="36095" y="22060"/>
                  </a:lnTo>
                  <a:cubicBezTo>
                    <a:pt x="36095" y="33736"/>
                    <a:pt x="29534" y="39299"/>
                    <a:pt x="18099" y="39299"/>
                  </a:cubicBezTo>
                  <a:cubicBezTo>
                    <a:pt x="7043" y="39299"/>
                    <a:pt x="0" y="34218"/>
                    <a:pt x="0" y="22267"/>
                  </a:cubicBezTo>
                  <a:lnTo>
                    <a:pt x="0" y="0"/>
                  </a:lnTo>
                  <a:lnTo>
                    <a:pt x="9334" y="0"/>
                  </a:lnTo>
                  <a:close/>
                </a:path>
              </a:pathLst>
            </a:custGeom>
            <a:solidFill>
              <a:srgbClr val="0070CD"/>
            </a:solidFill>
            <a:ln w="1720" cap="flat">
              <a:noFill/>
              <a:prstDash val="solid"/>
              <a:miter/>
            </a:ln>
          </p:spPr>
          <p:txBody>
            <a:bodyPr rtlCol="0" anchor="ctr"/>
            <a:lstStyle/>
            <a:p>
              <a:endParaRPr lang="en-IN" sz="1800"/>
            </a:p>
          </p:txBody>
        </p:sp>
        <p:sp>
          <p:nvSpPr>
            <p:cNvPr id="43" name="Freeform: Shape 42">
              <a:extLst>
                <a:ext uri="{FF2B5EF4-FFF2-40B4-BE49-F238E27FC236}">
                  <a16:creationId xmlns:a16="http://schemas.microsoft.com/office/drawing/2014/main" id="{B7065CA8-C1F5-1CAE-CEA0-405E7F5351F7}"/>
                </a:ext>
              </a:extLst>
            </p:cNvPr>
            <p:cNvSpPr/>
            <p:nvPr/>
          </p:nvSpPr>
          <p:spPr>
            <a:xfrm>
              <a:off x="11144058" y="766342"/>
              <a:ext cx="46597" cy="49288"/>
            </a:xfrm>
            <a:custGeom>
              <a:avLst/>
              <a:gdLst>
                <a:gd name="connsiteX0" fmla="*/ 13553 w 36388"/>
                <a:gd name="connsiteY0" fmla="*/ 7440 h 38489"/>
                <a:gd name="connsiteX1" fmla="*/ 0 w 36388"/>
                <a:gd name="connsiteY1" fmla="*/ 7440 h 38489"/>
                <a:gd name="connsiteX2" fmla="*/ 0 w 36388"/>
                <a:gd name="connsiteY2" fmla="*/ 0 h 38489"/>
                <a:gd name="connsiteX3" fmla="*/ 36388 w 36388"/>
                <a:gd name="connsiteY3" fmla="*/ 0 h 38489"/>
                <a:gd name="connsiteX4" fmla="*/ 36388 w 36388"/>
                <a:gd name="connsiteY4" fmla="*/ 7440 h 38489"/>
                <a:gd name="connsiteX5" fmla="*/ 22887 w 36388"/>
                <a:gd name="connsiteY5" fmla="*/ 7440 h 38489"/>
                <a:gd name="connsiteX6" fmla="*/ 22887 w 36388"/>
                <a:gd name="connsiteY6" fmla="*/ 38489 h 38489"/>
                <a:gd name="connsiteX7" fmla="*/ 13536 w 36388"/>
                <a:gd name="connsiteY7" fmla="*/ 38489 h 38489"/>
                <a:gd name="connsiteX8" fmla="*/ 13536 w 36388"/>
                <a:gd name="connsiteY8" fmla="*/ 7440 h 3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88" h="38489">
                  <a:moveTo>
                    <a:pt x="13553" y="7440"/>
                  </a:moveTo>
                  <a:lnTo>
                    <a:pt x="0" y="7440"/>
                  </a:lnTo>
                  <a:lnTo>
                    <a:pt x="0" y="0"/>
                  </a:lnTo>
                  <a:lnTo>
                    <a:pt x="36388" y="0"/>
                  </a:lnTo>
                  <a:lnTo>
                    <a:pt x="36388" y="7440"/>
                  </a:lnTo>
                  <a:lnTo>
                    <a:pt x="22887" y="7440"/>
                  </a:lnTo>
                  <a:lnTo>
                    <a:pt x="22887" y="38489"/>
                  </a:lnTo>
                  <a:lnTo>
                    <a:pt x="13536" y="38489"/>
                  </a:lnTo>
                  <a:lnTo>
                    <a:pt x="13536" y="7440"/>
                  </a:lnTo>
                  <a:close/>
                </a:path>
              </a:pathLst>
            </a:custGeom>
            <a:solidFill>
              <a:srgbClr val="0070CD"/>
            </a:solidFill>
            <a:ln w="1720" cap="flat">
              <a:noFill/>
              <a:prstDash val="solid"/>
              <a:miter/>
            </a:ln>
          </p:spPr>
          <p:txBody>
            <a:bodyPr rtlCol="0" anchor="ctr"/>
            <a:lstStyle/>
            <a:p>
              <a:endParaRPr lang="en-IN" sz="1800"/>
            </a:p>
          </p:txBody>
        </p:sp>
        <p:sp>
          <p:nvSpPr>
            <p:cNvPr id="44" name="Freeform: Shape 43">
              <a:extLst>
                <a:ext uri="{FF2B5EF4-FFF2-40B4-BE49-F238E27FC236}">
                  <a16:creationId xmlns:a16="http://schemas.microsoft.com/office/drawing/2014/main" id="{CBE3D507-BC3E-BEE7-E2CB-45401A67368D}"/>
                </a:ext>
              </a:extLst>
            </p:cNvPr>
            <p:cNvSpPr/>
            <p:nvPr/>
          </p:nvSpPr>
          <p:spPr>
            <a:xfrm>
              <a:off x="11227925" y="766364"/>
              <a:ext cx="11952" cy="49265"/>
            </a:xfrm>
            <a:custGeom>
              <a:avLst/>
              <a:gdLst>
                <a:gd name="connsiteX0" fmla="*/ 9334 w 9333"/>
                <a:gd name="connsiteY0" fmla="*/ 0 h 38471"/>
                <a:gd name="connsiteX1" fmla="*/ 9334 w 9333"/>
                <a:gd name="connsiteY1" fmla="*/ 38472 h 38471"/>
                <a:gd name="connsiteX2" fmla="*/ 0 w 9333"/>
                <a:gd name="connsiteY2" fmla="*/ 38472 h 38471"/>
                <a:gd name="connsiteX3" fmla="*/ 0 w 9333"/>
                <a:gd name="connsiteY3" fmla="*/ 0 h 38471"/>
                <a:gd name="connsiteX4" fmla="*/ 9334 w 9333"/>
                <a:gd name="connsiteY4" fmla="*/ 0 h 38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3" h="38471">
                  <a:moveTo>
                    <a:pt x="9334" y="0"/>
                  </a:moveTo>
                  <a:lnTo>
                    <a:pt x="9334" y="38472"/>
                  </a:lnTo>
                  <a:lnTo>
                    <a:pt x="0" y="38472"/>
                  </a:lnTo>
                  <a:lnTo>
                    <a:pt x="0" y="0"/>
                  </a:lnTo>
                  <a:lnTo>
                    <a:pt x="9334" y="0"/>
                  </a:lnTo>
                  <a:close/>
                </a:path>
              </a:pathLst>
            </a:custGeom>
            <a:solidFill>
              <a:srgbClr val="0070CD"/>
            </a:solidFill>
            <a:ln w="1720" cap="flat">
              <a:noFill/>
              <a:prstDash val="solid"/>
              <a:miter/>
            </a:ln>
          </p:spPr>
          <p:txBody>
            <a:bodyPr rtlCol="0" anchor="ctr"/>
            <a:lstStyle/>
            <a:p>
              <a:endParaRPr lang="en-IN" sz="1800"/>
            </a:p>
          </p:txBody>
        </p:sp>
        <p:sp>
          <p:nvSpPr>
            <p:cNvPr id="45" name="Freeform: Shape 44">
              <a:extLst>
                <a:ext uri="{FF2B5EF4-FFF2-40B4-BE49-F238E27FC236}">
                  <a16:creationId xmlns:a16="http://schemas.microsoft.com/office/drawing/2014/main" id="{F0EB14D8-CA4F-CA25-FD1D-9E2D1F0582A5}"/>
                </a:ext>
              </a:extLst>
            </p:cNvPr>
            <p:cNvSpPr/>
            <p:nvPr/>
          </p:nvSpPr>
          <p:spPr>
            <a:xfrm>
              <a:off x="11279793" y="765328"/>
              <a:ext cx="53301" cy="51361"/>
            </a:xfrm>
            <a:custGeom>
              <a:avLst/>
              <a:gdLst>
                <a:gd name="connsiteX0" fmla="*/ 41623 w 41623"/>
                <a:gd name="connsiteY0" fmla="*/ 19908 h 40108"/>
                <a:gd name="connsiteX1" fmla="*/ 20510 w 41623"/>
                <a:gd name="connsiteY1" fmla="*/ 40108 h 40108"/>
                <a:gd name="connsiteX2" fmla="*/ 0 w 41623"/>
                <a:gd name="connsiteY2" fmla="*/ 19959 h 40108"/>
                <a:gd name="connsiteX3" fmla="*/ 20941 w 41623"/>
                <a:gd name="connsiteY3" fmla="*/ 0 h 40108"/>
                <a:gd name="connsiteX4" fmla="*/ 41623 w 41623"/>
                <a:gd name="connsiteY4" fmla="*/ 19908 h 40108"/>
                <a:gd name="connsiteX5" fmla="*/ 9851 w 41623"/>
                <a:gd name="connsiteY5" fmla="*/ 19839 h 40108"/>
                <a:gd name="connsiteX6" fmla="*/ 21044 w 41623"/>
                <a:gd name="connsiteY6" fmla="*/ 32806 h 40108"/>
                <a:gd name="connsiteX7" fmla="*/ 31773 w 41623"/>
                <a:gd name="connsiteY7" fmla="*/ 20011 h 40108"/>
                <a:gd name="connsiteX8" fmla="*/ 20665 w 41623"/>
                <a:gd name="connsiteY8" fmla="*/ 7267 h 40108"/>
                <a:gd name="connsiteX9" fmla="*/ 9851 w 41623"/>
                <a:gd name="connsiteY9" fmla="*/ 19839 h 40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23" h="40108">
                  <a:moveTo>
                    <a:pt x="41623" y="19908"/>
                  </a:moveTo>
                  <a:cubicBezTo>
                    <a:pt x="41623" y="30568"/>
                    <a:pt x="34511" y="40108"/>
                    <a:pt x="20510" y="40108"/>
                  </a:cubicBezTo>
                  <a:cubicBezTo>
                    <a:pt x="7457" y="40108"/>
                    <a:pt x="0" y="31187"/>
                    <a:pt x="0" y="19959"/>
                  </a:cubicBezTo>
                  <a:cubicBezTo>
                    <a:pt x="0" y="9368"/>
                    <a:pt x="7887" y="0"/>
                    <a:pt x="20941" y="0"/>
                  </a:cubicBezTo>
                  <a:cubicBezTo>
                    <a:pt x="34391" y="-17"/>
                    <a:pt x="41623" y="9420"/>
                    <a:pt x="41623" y="19908"/>
                  </a:cubicBezTo>
                  <a:close/>
                  <a:moveTo>
                    <a:pt x="9851" y="19839"/>
                  </a:moveTo>
                  <a:cubicBezTo>
                    <a:pt x="9851" y="27123"/>
                    <a:pt x="13536" y="32806"/>
                    <a:pt x="21044" y="32806"/>
                  </a:cubicBezTo>
                  <a:cubicBezTo>
                    <a:pt x="28794" y="32806"/>
                    <a:pt x="31773" y="26262"/>
                    <a:pt x="31773" y="20011"/>
                  </a:cubicBezTo>
                  <a:cubicBezTo>
                    <a:pt x="31773" y="13191"/>
                    <a:pt x="28449" y="7267"/>
                    <a:pt x="20665" y="7267"/>
                  </a:cubicBezTo>
                  <a:cubicBezTo>
                    <a:pt x="13174" y="7267"/>
                    <a:pt x="9851" y="13346"/>
                    <a:pt x="9851" y="19839"/>
                  </a:cubicBezTo>
                  <a:close/>
                </a:path>
              </a:pathLst>
            </a:custGeom>
            <a:solidFill>
              <a:srgbClr val="0070CD"/>
            </a:solidFill>
            <a:ln w="1720" cap="flat">
              <a:noFill/>
              <a:prstDash val="solid"/>
              <a:miter/>
            </a:ln>
          </p:spPr>
          <p:txBody>
            <a:bodyPr rtlCol="0" anchor="ctr"/>
            <a:lstStyle/>
            <a:p>
              <a:endParaRPr lang="en-IN" sz="1800"/>
            </a:p>
          </p:txBody>
        </p:sp>
        <p:sp>
          <p:nvSpPr>
            <p:cNvPr id="46" name="Freeform: Shape 45">
              <a:extLst>
                <a:ext uri="{FF2B5EF4-FFF2-40B4-BE49-F238E27FC236}">
                  <a16:creationId xmlns:a16="http://schemas.microsoft.com/office/drawing/2014/main" id="{48B1E9F5-06D3-1F17-204E-E26628580BBD}"/>
                </a:ext>
              </a:extLst>
            </p:cNvPr>
            <p:cNvSpPr/>
            <p:nvPr/>
          </p:nvSpPr>
          <p:spPr>
            <a:xfrm>
              <a:off x="11372526" y="766364"/>
              <a:ext cx="47281" cy="49265"/>
            </a:xfrm>
            <a:custGeom>
              <a:avLst/>
              <a:gdLst>
                <a:gd name="connsiteX0" fmla="*/ 0 w 36922"/>
                <a:gd name="connsiteY0" fmla="*/ 38472 h 38471"/>
                <a:gd name="connsiteX1" fmla="*/ 0 w 36922"/>
                <a:gd name="connsiteY1" fmla="*/ 0 h 38471"/>
                <a:gd name="connsiteX2" fmla="*/ 11056 w 36922"/>
                <a:gd name="connsiteY2" fmla="*/ 0 h 38471"/>
                <a:gd name="connsiteX3" fmla="*/ 28587 w 36922"/>
                <a:gd name="connsiteY3" fmla="*/ 27072 h 38471"/>
                <a:gd name="connsiteX4" fmla="*/ 28690 w 36922"/>
                <a:gd name="connsiteY4" fmla="*/ 27072 h 38471"/>
                <a:gd name="connsiteX5" fmla="*/ 28363 w 36922"/>
                <a:gd name="connsiteY5" fmla="*/ 9506 h 38471"/>
                <a:gd name="connsiteX6" fmla="*/ 28363 w 36922"/>
                <a:gd name="connsiteY6" fmla="*/ 0 h 38471"/>
                <a:gd name="connsiteX7" fmla="*/ 36922 w 36922"/>
                <a:gd name="connsiteY7" fmla="*/ 0 h 38471"/>
                <a:gd name="connsiteX8" fmla="*/ 36922 w 36922"/>
                <a:gd name="connsiteY8" fmla="*/ 38472 h 38471"/>
                <a:gd name="connsiteX9" fmla="*/ 26555 w 36922"/>
                <a:gd name="connsiteY9" fmla="*/ 38472 h 38471"/>
                <a:gd name="connsiteX10" fmla="*/ 8318 w 36922"/>
                <a:gd name="connsiteY10" fmla="*/ 9213 h 38471"/>
                <a:gd name="connsiteX11" fmla="*/ 8215 w 36922"/>
                <a:gd name="connsiteY11" fmla="*/ 9213 h 38471"/>
                <a:gd name="connsiteX12" fmla="*/ 8542 w 36922"/>
                <a:gd name="connsiteY12" fmla="*/ 26262 h 38471"/>
                <a:gd name="connsiteX13" fmla="*/ 8542 w 36922"/>
                <a:gd name="connsiteY13" fmla="*/ 38455 h 38471"/>
                <a:gd name="connsiteX14" fmla="*/ 0 w 36922"/>
                <a:gd name="connsiteY14" fmla="*/ 38455 h 3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22" h="38471">
                  <a:moveTo>
                    <a:pt x="0" y="38472"/>
                  </a:moveTo>
                  <a:lnTo>
                    <a:pt x="0" y="0"/>
                  </a:lnTo>
                  <a:lnTo>
                    <a:pt x="11056" y="0"/>
                  </a:lnTo>
                  <a:cubicBezTo>
                    <a:pt x="21871" y="16498"/>
                    <a:pt x="26176" y="22508"/>
                    <a:pt x="28587" y="27072"/>
                  </a:cubicBezTo>
                  <a:lnTo>
                    <a:pt x="28690" y="27072"/>
                  </a:lnTo>
                  <a:cubicBezTo>
                    <a:pt x="28312" y="23025"/>
                    <a:pt x="28363" y="15826"/>
                    <a:pt x="28363" y="9506"/>
                  </a:cubicBezTo>
                  <a:lnTo>
                    <a:pt x="28363" y="0"/>
                  </a:lnTo>
                  <a:lnTo>
                    <a:pt x="36922" y="0"/>
                  </a:lnTo>
                  <a:lnTo>
                    <a:pt x="36922" y="38472"/>
                  </a:lnTo>
                  <a:lnTo>
                    <a:pt x="26555" y="38472"/>
                  </a:lnTo>
                  <a:cubicBezTo>
                    <a:pt x="22921" y="32737"/>
                    <a:pt x="10608" y="13622"/>
                    <a:pt x="8318" y="9213"/>
                  </a:cubicBezTo>
                  <a:lnTo>
                    <a:pt x="8215" y="9213"/>
                  </a:lnTo>
                  <a:cubicBezTo>
                    <a:pt x="8542" y="13966"/>
                    <a:pt x="8542" y="19443"/>
                    <a:pt x="8542" y="26262"/>
                  </a:cubicBezTo>
                  <a:lnTo>
                    <a:pt x="8542" y="38455"/>
                  </a:lnTo>
                  <a:lnTo>
                    <a:pt x="0" y="38455"/>
                  </a:lnTo>
                  <a:close/>
                </a:path>
              </a:pathLst>
            </a:custGeom>
            <a:solidFill>
              <a:srgbClr val="0070CD"/>
            </a:solidFill>
            <a:ln w="1720" cap="flat">
              <a:noFill/>
              <a:prstDash val="solid"/>
              <a:miter/>
            </a:ln>
          </p:spPr>
          <p:txBody>
            <a:bodyPr rtlCol="0" anchor="ctr"/>
            <a:lstStyle/>
            <a:p>
              <a:endParaRPr lang="en-IN" sz="1800"/>
            </a:p>
          </p:txBody>
        </p:sp>
        <p:sp>
          <p:nvSpPr>
            <p:cNvPr id="47" name="Freeform: Shape 46">
              <a:extLst>
                <a:ext uri="{FF2B5EF4-FFF2-40B4-BE49-F238E27FC236}">
                  <a16:creationId xmlns:a16="http://schemas.microsoft.com/office/drawing/2014/main" id="{88D481C9-4460-A670-7945-DCF27BE5A1FC}"/>
                </a:ext>
              </a:extLst>
            </p:cNvPr>
            <p:cNvSpPr/>
            <p:nvPr/>
          </p:nvSpPr>
          <p:spPr>
            <a:xfrm>
              <a:off x="11457804" y="765372"/>
              <a:ext cx="47083" cy="51250"/>
            </a:xfrm>
            <a:custGeom>
              <a:avLst/>
              <a:gdLst>
                <a:gd name="connsiteX0" fmla="*/ 9351 w 36767"/>
                <a:gd name="connsiteY0" fmla="*/ 27709 h 40021"/>
                <a:gd name="connsiteX1" fmla="*/ 19494 w 36767"/>
                <a:gd name="connsiteY1" fmla="*/ 33220 h 40021"/>
                <a:gd name="connsiteX2" fmla="*/ 27209 w 36767"/>
                <a:gd name="connsiteY2" fmla="*/ 28914 h 40021"/>
                <a:gd name="connsiteX3" fmla="*/ 17324 w 36767"/>
                <a:gd name="connsiteY3" fmla="*/ 23386 h 40021"/>
                <a:gd name="connsiteX4" fmla="*/ 1550 w 36767"/>
                <a:gd name="connsiteY4" fmla="*/ 11607 h 40021"/>
                <a:gd name="connsiteX5" fmla="*/ 18048 w 36767"/>
                <a:gd name="connsiteY5" fmla="*/ 0 h 40021"/>
                <a:gd name="connsiteX6" fmla="*/ 35269 w 36767"/>
                <a:gd name="connsiteY6" fmla="*/ 11263 h 40021"/>
                <a:gd name="connsiteX7" fmla="*/ 25918 w 36767"/>
                <a:gd name="connsiteY7" fmla="*/ 11263 h 40021"/>
                <a:gd name="connsiteX8" fmla="*/ 17755 w 36767"/>
                <a:gd name="connsiteY8" fmla="*/ 6802 h 40021"/>
                <a:gd name="connsiteX9" fmla="*/ 11056 w 36767"/>
                <a:gd name="connsiteY9" fmla="*/ 10712 h 40021"/>
                <a:gd name="connsiteX10" fmla="*/ 19856 w 36767"/>
                <a:gd name="connsiteY10" fmla="*/ 15344 h 40021"/>
                <a:gd name="connsiteX11" fmla="*/ 36767 w 36767"/>
                <a:gd name="connsiteY11" fmla="*/ 27967 h 40021"/>
                <a:gd name="connsiteX12" fmla="*/ 18633 w 36767"/>
                <a:gd name="connsiteY12" fmla="*/ 40022 h 40021"/>
                <a:gd name="connsiteX13" fmla="*/ 0 w 36767"/>
                <a:gd name="connsiteY13" fmla="*/ 27726 h 40021"/>
                <a:gd name="connsiteX14" fmla="*/ 9351 w 36767"/>
                <a:gd name="connsiteY14" fmla="*/ 27726 h 4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67" h="40021">
                  <a:moveTo>
                    <a:pt x="9351" y="27709"/>
                  </a:moveTo>
                  <a:cubicBezTo>
                    <a:pt x="10453" y="31032"/>
                    <a:pt x="13105" y="33220"/>
                    <a:pt x="19494" y="33220"/>
                  </a:cubicBezTo>
                  <a:cubicBezTo>
                    <a:pt x="25470" y="33220"/>
                    <a:pt x="27209" y="31394"/>
                    <a:pt x="27209" y="28914"/>
                  </a:cubicBezTo>
                  <a:cubicBezTo>
                    <a:pt x="27209" y="26262"/>
                    <a:pt x="25436" y="24764"/>
                    <a:pt x="17324" y="23386"/>
                  </a:cubicBezTo>
                  <a:cubicBezTo>
                    <a:pt x="3978" y="21096"/>
                    <a:pt x="1550" y="16773"/>
                    <a:pt x="1550" y="11607"/>
                  </a:cubicBezTo>
                  <a:cubicBezTo>
                    <a:pt x="1550" y="3926"/>
                    <a:pt x="8955" y="0"/>
                    <a:pt x="18048" y="0"/>
                  </a:cubicBezTo>
                  <a:cubicBezTo>
                    <a:pt x="31256" y="0"/>
                    <a:pt x="34838" y="6785"/>
                    <a:pt x="35269" y="11263"/>
                  </a:cubicBezTo>
                  <a:lnTo>
                    <a:pt x="25918" y="11263"/>
                  </a:lnTo>
                  <a:cubicBezTo>
                    <a:pt x="25367" y="9351"/>
                    <a:pt x="24092" y="6802"/>
                    <a:pt x="17755" y="6802"/>
                  </a:cubicBezTo>
                  <a:cubicBezTo>
                    <a:pt x="13312" y="6802"/>
                    <a:pt x="11056" y="8214"/>
                    <a:pt x="11056" y="10712"/>
                  </a:cubicBezTo>
                  <a:cubicBezTo>
                    <a:pt x="11056" y="12933"/>
                    <a:pt x="12640" y="14052"/>
                    <a:pt x="19856" y="15344"/>
                  </a:cubicBezTo>
                  <a:cubicBezTo>
                    <a:pt x="34477" y="17962"/>
                    <a:pt x="36767" y="22387"/>
                    <a:pt x="36767" y="27967"/>
                  </a:cubicBezTo>
                  <a:cubicBezTo>
                    <a:pt x="36767" y="34632"/>
                    <a:pt x="31532" y="40022"/>
                    <a:pt x="18633" y="40022"/>
                  </a:cubicBezTo>
                  <a:cubicBezTo>
                    <a:pt x="6596" y="40022"/>
                    <a:pt x="1171" y="34649"/>
                    <a:pt x="0" y="27726"/>
                  </a:cubicBezTo>
                  <a:lnTo>
                    <a:pt x="9351" y="27726"/>
                  </a:lnTo>
                  <a:close/>
                </a:path>
              </a:pathLst>
            </a:custGeom>
            <a:solidFill>
              <a:srgbClr val="0070CD"/>
            </a:solidFill>
            <a:ln w="1720" cap="flat">
              <a:noFill/>
              <a:prstDash val="solid"/>
              <a:miter/>
            </a:ln>
          </p:spPr>
          <p:txBody>
            <a:bodyPr rtlCol="0" anchor="ctr"/>
            <a:lstStyle/>
            <a:p>
              <a:endParaRPr lang="en-IN" sz="1800"/>
            </a:p>
          </p:txBody>
        </p:sp>
        <p:sp>
          <p:nvSpPr>
            <p:cNvPr id="48" name="Freeform: Shape 47">
              <a:extLst>
                <a:ext uri="{FF2B5EF4-FFF2-40B4-BE49-F238E27FC236}">
                  <a16:creationId xmlns:a16="http://schemas.microsoft.com/office/drawing/2014/main" id="{5AD04486-79BA-DB32-2C8E-3CC08D0093CA}"/>
                </a:ext>
              </a:extLst>
            </p:cNvPr>
            <p:cNvSpPr/>
            <p:nvPr userDrawn="1"/>
          </p:nvSpPr>
          <p:spPr>
            <a:xfrm>
              <a:off x="11545531" y="687195"/>
              <a:ext cx="67349" cy="32306"/>
            </a:xfrm>
            <a:custGeom>
              <a:avLst/>
              <a:gdLst>
                <a:gd name="connsiteX0" fmla="*/ 8869 w 52593"/>
                <a:gd name="connsiteY0" fmla="*/ 4202 h 25228"/>
                <a:gd name="connsiteX1" fmla="*/ 0 w 52593"/>
                <a:gd name="connsiteY1" fmla="*/ 4202 h 25228"/>
                <a:gd name="connsiteX2" fmla="*/ 0 w 52593"/>
                <a:gd name="connsiteY2" fmla="*/ 17 h 25228"/>
                <a:gd name="connsiteX3" fmla="*/ 22973 w 52593"/>
                <a:gd name="connsiteY3" fmla="*/ 17 h 25228"/>
                <a:gd name="connsiteX4" fmla="*/ 22973 w 52593"/>
                <a:gd name="connsiteY4" fmla="*/ 4202 h 25228"/>
                <a:gd name="connsiteX5" fmla="*/ 14173 w 52593"/>
                <a:gd name="connsiteY5" fmla="*/ 4202 h 25228"/>
                <a:gd name="connsiteX6" fmla="*/ 14173 w 52593"/>
                <a:gd name="connsiteY6" fmla="*/ 25229 h 25228"/>
                <a:gd name="connsiteX7" fmla="*/ 8869 w 52593"/>
                <a:gd name="connsiteY7" fmla="*/ 25229 h 25228"/>
                <a:gd name="connsiteX8" fmla="*/ 8869 w 52593"/>
                <a:gd name="connsiteY8" fmla="*/ 4202 h 25228"/>
                <a:gd name="connsiteX9" fmla="*/ 25212 w 52593"/>
                <a:gd name="connsiteY9" fmla="*/ 0 h 25228"/>
                <a:gd name="connsiteX10" fmla="*/ 33736 w 52593"/>
                <a:gd name="connsiteY10" fmla="*/ 0 h 25228"/>
                <a:gd name="connsiteX11" fmla="*/ 38834 w 52593"/>
                <a:gd name="connsiteY11" fmla="*/ 18444 h 25228"/>
                <a:gd name="connsiteX12" fmla="*/ 44344 w 52593"/>
                <a:gd name="connsiteY12" fmla="*/ 0 h 25228"/>
                <a:gd name="connsiteX13" fmla="*/ 52593 w 52593"/>
                <a:gd name="connsiteY13" fmla="*/ 0 h 25228"/>
                <a:gd name="connsiteX14" fmla="*/ 52593 w 52593"/>
                <a:gd name="connsiteY14" fmla="*/ 25212 h 25228"/>
                <a:gd name="connsiteX15" fmla="*/ 47427 w 52593"/>
                <a:gd name="connsiteY15" fmla="*/ 25212 h 25228"/>
                <a:gd name="connsiteX16" fmla="*/ 47427 w 52593"/>
                <a:gd name="connsiteY16" fmla="*/ 3565 h 25228"/>
                <a:gd name="connsiteX17" fmla="*/ 40866 w 52593"/>
                <a:gd name="connsiteY17" fmla="*/ 25212 h 25228"/>
                <a:gd name="connsiteX18" fmla="*/ 36543 w 52593"/>
                <a:gd name="connsiteY18" fmla="*/ 25212 h 25228"/>
                <a:gd name="connsiteX19" fmla="*/ 30051 w 52593"/>
                <a:gd name="connsiteY19" fmla="*/ 3565 h 25228"/>
                <a:gd name="connsiteX20" fmla="*/ 30051 w 52593"/>
                <a:gd name="connsiteY20" fmla="*/ 25212 h 25228"/>
                <a:gd name="connsiteX21" fmla="*/ 25229 w 52593"/>
                <a:gd name="connsiteY21" fmla="*/ 25212 h 25228"/>
                <a:gd name="connsiteX22" fmla="*/ 25229 w 52593"/>
                <a:gd name="connsiteY22" fmla="*/ 0 h 2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593" h="25228">
                  <a:moveTo>
                    <a:pt x="8869" y="4202"/>
                  </a:moveTo>
                  <a:lnTo>
                    <a:pt x="0" y="4202"/>
                  </a:lnTo>
                  <a:lnTo>
                    <a:pt x="0" y="17"/>
                  </a:lnTo>
                  <a:lnTo>
                    <a:pt x="22973" y="17"/>
                  </a:lnTo>
                  <a:lnTo>
                    <a:pt x="22973" y="4202"/>
                  </a:lnTo>
                  <a:lnTo>
                    <a:pt x="14173" y="4202"/>
                  </a:lnTo>
                  <a:lnTo>
                    <a:pt x="14173" y="25229"/>
                  </a:lnTo>
                  <a:lnTo>
                    <a:pt x="8869" y="25229"/>
                  </a:lnTo>
                  <a:lnTo>
                    <a:pt x="8869" y="4202"/>
                  </a:lnTo>
                  <a:close/>
                  <a:moveTo>
                    <a:pt x="25212" y="0"/>
                  </a:moveTo>
                  <a:lnTo>
                    <a:pt x="33736" y="0"/>
                  </a:lnTo>
                  <a:lnTo>
                    <a:pt x="38834" y="18444"/>
                  </a:lnTo>
                  <a:lnTo>
                    <a:pt x="44344" y="0"/>
                  </a:lnTo>
                  <a:lnTo>
                    <a:pt x="52593" y="0"/>
                  </a:lnTo>
                  <a:lnTo>
                    <a:pt x="52593" y="25212"/>
                  </a:lnTo>
                  <a:lnTo>
                    <a:pt x="47427" y="25212"/>
                  </a:lnTo>
                  <a:lnTo>
                    <a:pt x="47427" y="3565"/>
                  </a:lnTo>
                  <a:lnTo>
                    <a:pt x="40866" y="25212"/>
                  </a:lnTo>
                  <a:lnTo>
                    <a:pt x="36543" y="25212"/>
                  </a:lnTo>
                  <a:lnTo>
                    <a:pt x="30051" y="3565"/>
                  </a:lnTo>
                  <a:lnTo>
                    <a:pt x="30051" y="25212"/>
                  </a:lnTo>
                  <a:lnTo>
                    <a:pt x="25229" y="25212"/>
                  </a:lnTo>
                  <a:lnTo>
                    <a:pt x="25229" y="0"/>
                  </a:lnTo>
                  <a:close/>
                </a:path>
              </a:pathLst>
            </a:custGeom>
            <a:solidFill>
              <a:srgbClr val="000000"/>
            </a:solidFill>
            <a:ln w="1720" cap="flat">
              <a:noFill/>
              <a:prstDash val="solid"/>
              <a:miter/>
            </a:ln>
          </p:spPr>
          <p:txBody>
            <a:bodyPr rtlCol="0" anchor="ctr"/>
            <a:lstStyle/>
            <a:p>
              <a:endParaRPr lang="en-IN" sz="1800"/>
            </a:p>
          </p:txBody>
        </p:sp>
      </p:grpSp>
      <p:sp>
        <p:nvSpPr>
          <p:cNvPr id="57" name="Subtitle 2">
            <a:extLst>
              <a:ext uri="{FF2B5EF4-FFF2-40B4-BE49-F238E27FC236}">
                <a16:creationId xmlns:a16="http://schemas.microsoft.com/office/drawing/2014/main" id="{8A148D0A-8205-F734-A1AB-197EAB0F6FE6}"/>
              </a:ext>
            </a:extLst>
          </p:cNvPr>
          <p:cNvSpPr>
            <a:spLocks noGrp="1"/>
          </p:cNvSpPr>
          <p:nvPr>
            <p:ph type="subTitle" idx="13"/>
          </p:nvPr>
        </p:nvSpPr>
        <p:spPr>
          <a:xfrm>
            <a:off x="639156" y="914400"/>
            <a:ext cx="10972800" cy="457200"/>
          </a:xfrm>
          <a:prstGeom prst="rect">
            <a:avLst/>
          </a:prstGeom>
        </p:spPr>
        <p:txBody>
          <a:bodyPr lIns="0" tIns="0" rIns="0" bIns="0"/>
          <a:lstStyle>
            <a:lvl1pPr marL="0" indent="0" algn="l">
              <a:buNone/>
              <a:defRPr sz="1600">
                <a:solidFill>
                  <a:schemeClr val="bg1">
                    <a:lumMod val="50000"/>
                  </a:schemeClr>
                </a:solidFill>
                <a:latin typeface="+mj-lt"/>
              </a:defRPr>
            </a:lvl1pPr>
            <a:lvl2pPr marL="457171" indent="0" algn="ctr">
              <a:buNone/>
              <a:defRPr sz="2000"/>
            </a:lvl2pPr>
            <a:lvl3pPr marL="914340" indent="0" algn="ctr">
              <a:buNone/>
              <a:defRPr sz="1800"/>
            </a:lvl3pPr>
            <a:lvl4pPr marL="1371511" indent="0" algn="ctr">
              <a:buNone/>
              <a:defRPr sz="1600"/>
            </a:lvl4pPr>
            <a:lvl5pPr marL="1828681" indent="0" algn="ctr">
              <a:buNone/>
              <a:defRPr sz="1600"/>
            </a:lvl5pPr>
            <a:lvl6pPr marL="2285852" indent="0" algn="ctr">
              <a:buNone/>
              <a:defRPr sz="1600"/>
            </a:lvl6pPr>
            <a:lvl7pPr marL="2743021" indent="0" algn="ctr">
              <a:buNone/>
              <a:defRPr sz="1600"/>
            </a:lvl7pPr>
            <a:lvl8pPr marL="3200192" indent="0" algn="ctr">
              <a:buNone/>
              <a:defRPr sz="1600"/>
            </a:lvl8pPr>
            <a:lvl9pPr marL="3657363" indent="0" algn="ctr">
              <a:buNone/>
              <a:defRPr sz="1600"/>
            </a:lvl9pPr>
          </a:lstStyle>
          <a:p>
            <a:r>
              <a:rPr lang="en-US"/>
              <a:t>Click to edit Master subtitle style</a:t>
            </a:r>
          </a:p>
        </p:txBody>
      </p:sp>
    </p:spTree>
    <p:extLst>
      <p:ext uri="{BB962C8B-B14F-4D97-AF65-F5344CB8AC3E}">
        <p14:creationId xmlns:p14="http://schemas.microsoft.com/office/powerpoint/2010/main" val="235120650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460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6023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ransition>
    <p:fade/>
  </p:transition>
  <p:hf hdr="0" ftr="0" dt="0"/>
  <p:txStyles>
    <p:titleStyle>
      <a:lvl1pPr algn="l" rtl="0" eaLnBrk="1" fontAlgn="base" hangingPunct="1">
        <a:lnSpc>
          <a:spcPct val="90000"/>
        </a:lnSpc>
        <a:spcBef>
          <a:spcPct val="0"/>
        </a:spcBef>
        <a:spcAft>
          <a:spcPct val="0"/>
        </a:spcAft>
        <a:defRPr sz="4400" kern="120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462673"/>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 id="2147483694" r:id="rId19"/>
    <p:sldLayoutId id="2147483695" r:id="rId20"/>
    <p:sldLayoutId id="2147483696" r:id="rId21"/>
    <p:sldLayoutId id="2147483697" r:id="rId22"/>
    <p:sldLayoutId id="2147483698" r:id="rId23"/>
    <p:sldLayoutId id="2147483699" r:id="rId24"/>
    <p:sldLayoutId id="2147483700" r:id="rId25"/>
    <p:sldLayoutId id="2147483701" r:id="rId26"/>
    <p:sldLayoutId id="2147483702" r:id="rId27"/>
    <p:sldLayoutId id="2147483703" r:id="rId28"/>
    <p:sldLayoutId id="2147483704"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30.xml"/><Relationship Id="rId1" Type="http://schemas.openxmlformats.org/officeDocument/2006/relationships/tags" Target="../tags/tag5.xml"/><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23.jpeg"/><Relationship Id="rId4" Type="http://schemas.openxmlformats.org/officeDocument/2006/relationships/image" Target="../media/image2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3020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27227B-C92B-CD5A-56E2-4514BCAF106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288F050-0C06-0A29-2190-342713B1DBAD}"/>
              </a:ext>
            </a:extLst>
          </p:cNvPr>
          <p:cNvSpPr txBox="1"/>
          <p:nvPr/>
        </p:nvSpPr>
        <p:spPr>
          <a:xfrm>
            <a:off x="701224" y="108675"/>
            <a:ext cx="6771736" cy="523220"/>
          </a:xfrm>
          <a:prstGeom prst="rect">
            <a:avLst/>
          </a:prstGeom>
          <a:noFill/>
        </p:spPr>
        <p:txBody>
          <a:bodyPr wrap="square" lIns="91440" tIns="45720" rIns="91440" bIns="45720" anchor="t">
            <a:spAutoFit/>
          </a:bodyPr>
          <a:lstStyle/>
          <a:p>
            <a:r>
              <a:rPr lang="en-US" sz="2800" b="1">
                <a:ea typeface="Calibri"/>
                <a:cs typeface="Calibri"/>
              </a:rPr>
              <a:t>LLM Ops - </a:t>
            </a:r>
            <a:r>
              <a:rPr lang="en-US" sz="2800" b="1" noProof="1">
                <a:ea typeface="Calibri"/>
                <a:cs typeface="Calibri"/>
              </a:rPr>
              <a:t>Monitoring &amp; Observability</a:t>
            </a:r>
            <a:endParaRPr lang="en-US"/>
          </a:p>
        </p:txBody>
      </p:sp>
      <p:cxnSp>
        <p:nvCxnSpPr>
          <p:cNvPr id="5" name="Straight Arrow Connector 4">
            <a:extLst>
              <a:ext uri="{FF2B5EF4-FFF2-40B4-BE49-F238E27FC236}">
                <a16:creationId xmlns:a16="http://schemas.microsoft.com/office/drawing/2014/main" id="{2A8B94CD-1639-3585-1D12-557650140DBE}"/>
              </a:ext>
            </a:extLst>
          </p:cNvPr>
          <p:cNvCxnSpPr/>
          <p:nvPr/>
        </p:nvCxnSpPr>
        <p:spPr>
          <a:xfrm flipV="1">
            <a:off x="707078" y="748486"/>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437F6BD-4929-3138-1472-D4E722A6C771}"/>
              </a:ext>
            </a:extLst>
          </p:cNvPr>
          <p:cNvSpPr txBox="1"/>
          <p:nvPr/>
        </p:nvSpPr>
        <p:spPr>
          <a:xfrm>
            <a:off x="701223" y="1000036"/>
            <a:ext cx="10772320" cy="923330"/>
          </a:xfrm>
          <a:prstGeom prst="rect">
            <a:avLst/>
          </a:prstGeom>
          <a:noFill/>
        </p:spPr>
        <p:txBody>
          <a:bodyPr wrap="square">
            <a:spAutoFit/>
          </a:bodyPr>
          <a:lstStyle/>
          <a:p>
            <a:r>
              <a:rPr lang="en-GB" b="1" noProof="1">
                <a:solidFill>
                  <a:srgbClr val="000308"/>
                </a:solidFill>
                <a:ea typeface="Calibri" panose="020F0502020204030204"/>
                <a:cs typeface="Calibri" panose="020F0502020204030204"/>
              </a:rPr>
              <a:t>Langfuse</a:t>
            </a:r>
            <a:endParaRPr lang="en-US" b="1"/>
          </a:p>
          <a:p>
            <a:r>
              <a:rPr lang="en-GB" noProof="1">
                <a:solidFill>
                  <a:srgbClr val="000308"/>
                </a:solidFill>
                <a:ea typeface="Calibri" panose="020F0502020204030204"/>
                <a:cs typeface="Calibri" panose="020F0502020204030204"/>
              </a:rPr>
              <a:t>Langfuse</a:t>
            </a:r>
            <a:r>
              <a:rPr lang="en-GB">
                <a:solidFill>
                  <a:srgbClr val="000308"/>
                </a:solidFill>
                <a:ea typeface="Calibri" panose="020F0502020204030204"/>
                <a:cs typeface="Calibri" panose="020F0502020204030204"/>
              </a:rPr>
              <a:t> is an open-source platform designed to help teams monitor, debug, and improve AI and LLM(Large Language Model) applications</a:t>
            </a:r>
            <a:endParaRPr lang="en-US">
              <a:solidFill>
                <a:srgbClr val="000308"/>
              </a:solidFill>
              <a:ea typeface="Calibri"/>
              <a:cs typeface="Calibri"/>
            </a:endParaRPr>
          </a:p>
        </p:txBody>
      </p:sp>
      <p:pic>
        <p:nvPicPr>
          <p:cNvPr id="2" name="Picture 1" descr="A screenshot of a computer&#10;&#10;AI-generated content may be incorrect.">
            <a:extLst>
              <a:ext uri="{FF2B5EF4-FFF2-40B4-BE49-F238E27FC236}">
                <a16:creationId xmlns:a16="http://schemas.microsoft.com/office/drawing/2014/main" id="{AC806A49-AC1E-34E6-F027-1962DAED6D81}"/>
              </a:ext>
            </a:extLst>
          </p:cNvPr>
          <p:cNvPicPr>
            <a:picLocks noChangeAspect="1"/>
          </p:cNvPicPr>
          <p:nvPr/>
        </p:nvPicPr>
        <p:blipFill>
          <a:blip r:embed="rId3"/>
          <a:stretch>
            <a:fillRect/>
          </a:stretch>
        </p:blipFill>
        <p:spPr>
          <a:xfrm>
            <a:off x="710214" y="2130285"/>
            <a:ext cx="10771573" cy="2974731"/>
          </a:xfrm>
          <a:prstGeom prst="rect">
            <a:avLst/>
          </a:prstGeom>
        </p:spPr>
      </p:pic>
      <p:sp>
        <p:nvSpPr>
          <p:cNvPr id="4" name="TextBox 3">
            <a:extLst>
              <a:ext uri="{FF2B5EF4-FFF2-40B4-BE49-F238E27FC236}">
                <a16:creationId xmlns:a16="http://schemas.microsoft.com/office/drawing/2014/main" id="{D68E5B57-140E-2184-650F-7A95C1F126E4}"/>
              </a:ext>
            </a:extLst>
          </p:cNvPr>
          <p:cNvSpPr txBox="1"/>
          <p:nvPr/>
        </p:nvSpPr>
        <p:spPr>
          <a:xfrm>
            <a:off x="707254" y="5375429"/>
            <a:ext cx="908333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https://cloud.langfuse.com/project/cmc8uetno01q3ad07rxqzzefi?dateRange=7+days</a:t>
            </a:r>
          </a:p>
        </p:txBody>
      </p:sp>
    </p:spTree>
    <p:extLst>
      <p:ext uri="{BB962C8B-B14F-4D97-AF65-F5344CB8AC3E}">
        <p14:creationId xmlns:p14="http://schemas.microsoft.com/office/powerpoint/2010/main" val="30748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F10129-75A4-13B6-61B8-C4DEA571F07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2DFA761D-ABEF-58AD-574F-68F38B581D0C}"/>
              </a:ext>
            </a:extLst>
          </p:cNvPr>
          <p:cNvSpPr txBox="1"/>
          <p:nvPr/>
        </p:nvSpPr>
        <p:spPr>
          <a:xfrm>
            <a:off x="459066" y="293000"/>
            <a:ext cx="6771736" cy="461665"/>
          </a:xfrm>
          <a:prstGeom prst="rect">
            <a:avLst/>
          </a:prstGeom>
          <a:noFill/>
        </p:spPr>
        <p:txBody>
          <a:bodyPr wrap="square" lIns="91440" tIns="45720" rIns="91440" bIns="45720" anchor="t">
            <a:spAutoFit/>
          </a:bodyPr>
          <a:lstStyle/>
          <a:p>
            <a:r>
              <a:rPr lang="en-US" sz="2400" b="1">
                <a:ea typeface="Calibri"/>
                <a:cs typeface="Calibri"/>
              </a:rPr>
              <a:t>Demo</a:t>
            </a:r>
            <a:endParaRPr lang="en-US" sz="1600"/>
          </a:p>
        </p:txBody>
      </p:sp>
      <p:cxnSp>
        <p:nvCxnSpPr>
          <p:cNvPr id="5" name="Straight Arrow Connector 4">
            <a:extLst>
              <a:ext uri="{FF2B5EF4-FFF2-40B4-BE49-F238E27FC236}">
                <a16:creationId xmlns:a16="http://schemas.microsoft.com/office/drawing/2014/main" id="{BE1B9516-2AB7-3951-5143-2C03BCE2CF75}"/>
              </a:ext>
            </a:extLst>
          </p:cNvPr>
          <p:cNvCxnSpPr/>
          <p:nvPr/>
        </p:nvCxnSpPr>
        <p:spPr>
          <a:xfrm flipV="1">
            <a:off x="500045" y="818635"/>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5401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CE62DA-2D19-340D-55E1-9B300858E0F6}"/>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66EF7ADE-D7B9-5677-04B6-C109C07E7113}"/>
              </a:ext>
            </a:extLst>
          </p:cNvPr>
          <p:cNvSpPr/>
          <p:nvPr/>
        </p:nvSpPr>
        <p:spPr>
          <a:xfrm>
            <a:off x="1223347" y="1460322"/>
            <a:ext cx="2606040" cy="838200"/>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a:t>Enabling Advanced Scaling</a:t>
            </a:r>
          </a:p>
        </p:txBody>
      </p:sp>
      <p:sp>
        <p:nvSpPr>
          <p:cNvPr id="9" name="Rectangle: Rounded Corners 8">
            <a:extLst>
              <a:ext uri="{FF2B5EF4-FFF2-40B4-BE49-F238E27FC236}">
                <a16:creationId xmlns:a16="http://schemas.microsoft.com/office/drawing/2014/main" id="{7D9B381E-71C7-7C93-5737-F9129B17564F}"/>
              </a:ext>
            </a:extLst>
          </p:cNvPr>
          <p:cNvSpPr/>
          <p:nvPr/>
        </p:nvSpPr>
        <p:spPr>
          <a:xfrm>
            <a:off x="4833035" y="1460322"/>
            <a:ext cx="2606040" cy="838200"/>
          </a:xfrm>
          <a:prstGeom prst="roundRect">
            <a:avLst/>
          </a:prstGeom>
        </p:spPr>
        <p:style>
          <a:lnRef idx="0">
            <a:schemeClr val="dk1"/>
          </a:lnRef>
          <a:fillRef idx="3">
            <a:schemeClr val="dk1"/>
          </a:fillRef>
          <a:effectRef idx="3">
            <a:schemeClr val="dk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a:t>Data Security (Encryption)</a:t>
            </a:r>
          </a:p>
        </p:txBody>
      </p:sp>
      <p:sp>
        <p:nvSpPr>
          <p:cNvPr id="10" name="Rectangle: Rounded Corners 9">
            <a:extLst>
              <a:ext uri="{FF2B5EF4-FFF2-40B4-BE49-F238E27FC236}">
                <a16:creationId xmlns:a16="http://schemas.microsoft.com/office/drawing/2014/main" id="{30DFCC7C-3494-257D-5AB3-7C0D976E9DEF}"/>
              </a:ext>
            </a:extLst>
          </p:cNvPr>
          <p:cNvSpPr/>
          <p:nvPr/>
        </p:nvSpPr>
        <p:spPr>
          <a:xfrm>
            <a:off x="4884821" y="2692869"/>
            <a:ext cx="2606040" cy="838200"/>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a:t>Implementing Specialized databases and data Tiering</a:t>
            </a:r>
          </a:p>
        </p:txBody>
      </p:sp>
      <p:sp>
        <p:nvSpPr>
          <p:cNvPr id="11" name="Rectangle: Rounded Corners 10">
            <a:extLst>
              <a:ext uri="{FF2B5EF4-FFF2-40B4-BE49-F238E27FC236}">
                <a16:creationId xmlns:a16="http://schemas.microsoft.com/office/drawing/2014/main" id="{C806FD43-0EB7-EC6A-6015-747D647D448E}"/>
              </a:ext>
            </a:extLst>
          </p:cNvPr>
          <p:cNvSpPr/>
          <p:nvPr/>
        </p:nvSpPr>
        <p:spPr>
          <a:xfrm>
            <a:off x="1283023" y="2692869"/>
            <a:ext cx="2606040" cy="838200"/>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a:t>Cost Optimization Module</a:t>
            </a:r>
          </a:p>
        </p:txBody>
      </p:sp>
      <p:sp>
        <p:nvSpPr>
          <p:cNvPr id="12" name="Rectangle: Rounded Corners 11">
            <a:extLst>
              <a:ext uri="{FF2B5EF4-FFF2-40B4-BE49-F238E27FC236}">
                <a16:creationId xmlns:a16="http://schemas.microsoft.com/office/drawing/2014/main" id="{302056EF-8A99-919B-A76F-F21E8167A4AD}"/>
              </a:ext>
            </a:extLst>
          </p:cNvPr>
          <p:cNvSpPr/>
          <p:nvPr/>
        </p:nvSpPr>
        <p:spPr>
          <a:xfrm>
            <a:off x="8303780" y="2690281"/>
            <a:ext cx="2606040" cy="838200"/>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a:t>Feedback Loop For LLM</a:t>
            </a:r>
          </a:p>
        </p:txBody>
      </p:sp>
      <p:sp>
        <p:nvSpPr>
          <p:cNvPr id="13" name="Rectangle: Rounded Corners 12">
            <a:extLst>
              <a:ext uri="{FF2B5EF4-FFF2-40B4-BE49-F238E27FC236}">
                <a16:creationId xmlns:a16="http://schemas.microsoft.com/office/drawing/2014/main" id="{CFAC4343-614F-8695-A2F5-DFBBF43A7DAB}"/>
              </a:ext>
            </a:extLst>
          </p:cNvPr>
          <p:cNvSpPr/>
          <p:nvPr/>
        </p:nvSpPr>
        <p:spPr>
          <a:xfrm>
            <a:off x="8250938" y="1464349"/>
            <a:ext cx="2606040" cy="838200"/>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a:t>Enabling Third-Party Integrations</a:t>
            </a:r>
          </a:p>
        </p:txBody>
      </p:sp>
      <p:sp>
        <p:nvSpPr>
          <p:cNvPr id="4" name="Rectangle: Rounded Corners 3">
            <a:extLst>
              <a:ext uri="{FF2B5EF4-FFF2-40B4-BE49-F238E27FC236}">
                <a16:creationId xmlns:a16="http://schemas.microsoft.com/office/drawing/2014/main" id="{F8BD2DFC-0315-925E-B79F-F3313601338D}"/>
              </a:ext>
            </a:extLst>
          </p:cNvPr>
          <p:cNvSpPr/>
          <p:nvPr/>
        </p:nvSpPr>
        <p:spPr>
          <a:xfrm>
            <a:off x="4885385" y="4016679"/>
            <a:ext cx="2606040" cy="838200"/>
          </a:xfrm>
          <a:prstGeom prst="roundRect">
            <a:avLst/>
          </a:prstGeom>
        </p:spPr>
        <p:style>
          <a:lnRef idx="0">
            <a:schemeClr val="dk1"/>
          </a:lnRef>
          <a:fillRef idx="3">
            <a:schemeClr val="dk1"/>
          </a:fillRef>
          <a:effectRef idx="3">
            <a:schemeClr val="dk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a:ea typeface="+mn-lt"/>
                <a:cs typeface="+mn-lt"/>
              </a:rPr>
              <a:t>Security Operations (SecOps) &amp; Compliance Integration</a:t>
            </a:r>
            <a:endParaRPr lang="en-US" b="1"/>
          </a:p>
        </p:txBody>
      </p:sp>
      <p:sp>
        <p:nvSpPr>
          <p:cNvPr id="5" name="TextBox 4">
            <a:extLst>
              <a:ext uri="{FF2B5EF4-FFF2-40B4-BE49-F238E27FC236}">
                <a16:creationId xmlns:a16="http://schemas.microsoft.com/office/drawing/2014/main" id="{B30D9053-C6A9-C6B9-B82D-9740D8E497E3}"/>
              </a:ext>
            </a:extLst>
          </p:cNvPr>
          <p:cNvSpPr txBox="1"/>
          <p:nvPr/>
        </p:nvSpPr>
        <p:spPr>
          <a:xfrm>
            <a:off x="459066" y="274010"/>
            <a:ext cx="6771736" cy="461665"/>
          </a:xfrm>
          <a:prstGeom prst="rect">
            <a:avLst/>
          </a:prstGeom>
          <a:noFill/>
        </p:spPr>
        <p:txBody>
          <a:bodyPr wrap="square" lIns="91440" tIns="45720" rIns="91440" bIns="45720" anchor="t">
            <a:spAutoFit/>
          </a:bodyPr>
          <a:lstStyle/>
          <a:p>
            <a:r>
              <a:rPr lang="en-US" sz="2400" b="1">
                <a:ea typeface="Calibri"/>
                <a:cs typeface="Calibri"/>
              </a:rPr>
              <a:t>Potential Feature Enhancements</a:t>
            </a:r>
          </a:p>
        </p:txBody>
      </p:sp>
      <p:cxnSp>
        <p:nvCxnSpPr>
          <p:cNvPr id="6" name="Straight Arrow Connector 5">
            <a:extLst>
              <a:ext uri="{FF2B5EF4-FFF2-40B4-BE49-F238E27FC236}">
                <a16:creationId xmlns:a16="http://schemas.microsoft.com/office/drawing/2014/main" id="{D0AFDE51-E70C-11C8-6E27-4D2D72AE7301}"/>
              </a:ext>
            </a:extLst>
          </p:cNvPr>
          <p:cNvCxnSpPr/>
          <p:nvPr/>
        </p:nvCxnSpPr>
        <p:spPr>
          <a:xfrm flipV="1">
            <a:off x="500045" y="799645"/>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21247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9B7CC6-D7EE-A557-C3DF-7136F567369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205768F-40AF-EC67-0709-B678D96A4BA6}"/>
              </a:ext>
            </a:extLst>
          </p:cNvPr>
          <p:cNvSpPr txBox="1"/>
          <p:nvPr/>
        </p:nvSpPr>
        <p:spPr>
          <a:xfrm>
            <a:off x="183039" y="191388"/>
            <a:ext cx="10490763" cy="523220"/>
          </a:xfrm>
          <a:prstGeom prst="rect">
            <a:avLst/>
          </a:prstGeom>
          <a:noFill/>
        </p:spPr>
        <p:txBody>
          <a:bodyPr wrap="square" lIns="91440" tIns="45720" rIns="91440" bIns="45720" anchor="t">
            <a:spAutoFit/>
          </a:bodyPr>
          <a:lstStyle/>
          <a:p>
            <a:r>
              <a:rPr lang="en-IN" sz="2800" b="1">
                <a:ea typeface="+mn-lt"/>
                <a:cs typeface="+mn-lt"/>
              </a:rPr>
              <a:t>Project Key Learnings</a:t>
            </a:r>
            <a:endParaRPr lang="en-US" b="1">
              <a:ea typeface="Calibri"/>
              <a:cs typeface="Calibri"/>
            </a:endParaRPr>
          </a:p>
        </p:txBody>
      </p:sp>
      <p:cxnSp>
        <p:nvCxnSpPr>
          <p:cNvPr id="4" name="Straight Arrow Connector 3">
            <a:extLst>
              <a:ext uri="{FF2B5EF4-FFF2-40B4-BE49-F238E27FC236}">
                <a16:creationId xmlns:a16="http://schemas.microsoft.com/office/drawing/2014/main" id="{B414CBB6-9BA5-0941-B9DD-F2DE5C2DE2A9}"/>
              </a:ext>
            </a:extLst>
          </p:cNvPr>
          <p:cNvCxnSpPr/>
          <p:nvPr/>
        </p:nvCxnSpPr>
        <p:spPr>
          <a:xfrm>
            <a:off x="182596" y="749877"/>
            <a:ext cx="11068473" cy="4234"/>
          </a:xfrm>
          <a:prstGeom prst="straightConnector1">
            <a:avLst/>
          </a:prstGeom>
          <a:ln w="28575">
            <a:solidFill>
              <a:srgbClr val="0070C0"/>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8104FAF-2724-022B-C1C2-5F90DDBE3A48}"/>
              </a:ext>
            </a:extLst>
          </p:cNvPr>
          <p:cNvSpPr txBox="1"/>
          <p:nvPr/>
        </p:nvSpPr>
        <p:spPr>
          <a:xfrm>
            <a:off x="6493516" y="1232244"/>
            <a:ext cx="4952074" cy="2616101"/>
          </a:xfrm>
          <a:prstGeom prst="rect">
            <a:avLst/>
          </a:prstGeom>
          <a:no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solidFill>
                  <a:schemeClr val="tx1">
                    <a:lumMod val="60000"/>
                    <a:lumOff val="40000"/>
                  </a:schemeClr>
                </a:solidFill>
                <a:ea typeface="+mn-lt"/>
                <a:cs typeface="+mn-lt"/>
              </a:rPr>
              <a:t>Positives Achieved :</a:t>
            </a:r>
          </a:p>
          <a:p>
            <a:pPr marL="285750" indent="-285750">
              <a:buFont typeface="Arial"/>
              <a:buChar char="•"/>
            </a:pPr>
            <a:r>
              <a:rPr lang="en-US">
                <a:solidFill>
                  <a:srgbClr val="000308"/>
                </a:solidFill>
                <a:ea typeface="+mn-lt"/>
                <a:cs typeface="+mn-lt"/>
              </a:rPr>
              <a:t>Learned LLM evaluation and various accuracy parameters ,RAG Process ,</a:t>
            </a:r>
            <a:r>
              <a:rPr lang="en-US" err="1">
                <a:solidFill>
                  <a:srgbClr val="000308"/>
                </a:solidFill>
                <a:ea typeface="+mn-lt"/>
                <a:cs typeface="+mn-lt"/>
              </a:rPr>
              <a:t>PromQL</a:t>
            </a:r>
            <a:r>
              <a:rPr lang="en-US">
                <a:solidFill>
                  <a:srgbClr val="000308"/>
                </a:solidFill>
                <a:ea typeface="+mn-lt"/>
                <a:cs typeface="+mn-lt"/>
              </a:rPr>
              <a:t> queries and YAML scripts.</a:t>
            </a:r>
          </a:p>
          <a:p>
            <a:pPr marL="285750" indent="-285750">
              <a:buFont typeface="Arial"/>
              <a:buChar char="•"/>
            </a:pPr>
            <a:r>
              <a:rPr lang="en-US">
                <a:solidFill>
                  <a:srgbClr val="000308"/>
                </a:solidFill>
                <a:ea typeface="+mn-lt"/>
                <a:cs typeface="+mn-lt"/>
              </a:rPr>
              <a:t>Developed friendly and lasting relationship with most of the interns and mentors.</a:t>
            </a:r>
          </a:p>
          <a:p>
            <a:pPr marL="285750" indent="-285750">
              <a:buFont typeface="Arial"/>
              <a:buChar char="•"/>
            </a:pPr>
            <a:r>
              <a:rPr lang="en-US">
                <a:solidFill>
                  <a:srgbClr val="000308"/>
                </a:solidFill>
                <a:ea typeface="+mn-lt"/>
                <a:cs typeface="+mn-lt"/>
              </a:rPr>
              <a:t>Tackling Problems better:- Learnt the root causes of our problems and upskilled ourselves to solve it effectively</a:t>
            </a:r>
          </a:p>
        </p:txBody>
      </p:sp>
      <p:sp>
        <p:nvSpPr>
          <p:cNvPr id="17" name="TextBox 16">
            <a:extLst>
              <a:ext uri="{FF2B5EF4-FFF2-40B4-BE49-F238E27FC236}">
                <a16:creationId xmlns:a16="http://schemas.microsoft.com/office/drawing/2014/main" id="{96B64E72-E44D-9D51-76EE-AB316B78EC2A}"/>
              </a:ext>
            </a:extLst>
          </p:cNvPr>
          <p:cNvSpPr txBox="1"/>
          <p:nvPr/>
        </p:nvSpPr>
        <p:spPr>
          <a:xfrm>
            <a:off x="307580" y="1121643"/>
            <a:ext cx="5790807" cy="45858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solidFill>
                  <a:schemeClr val="tx1">
                    <a:lumMod val="60000"/>
                    <a:lumOff val="40000"/>
                  </a:schemeClr>
                </a:solidFill>
                <a:ea typeface="+mn-lt"/>
                <a:cs typeface="+mn-lt"/>
              </a:rPr>
              <a:t> Challenges Faced:</a:t>
            </a:r>
          </a:p>
          <a:p>
            <a:pPr marL="342900" indent="-342900">
              <a:buFont typeface="Arial"/>
              <a:buChar char="•"/>
            </a:pPr>
            <a:r>
              <a:rPr lang="en-US">
                <a:solidFill>
                  <a:schemeClr val="tx2"/>
                </a:solidFill>
                <a:ea typeface="+mn-lt"/>
                <a:cs typeface="+mn-lt"/>
              </a:rPr>
              <a:t>Linking the alerts to the UI in real time.</a:t>
            </a:r>
          </a:p>
          <a:p>
            <a:pPr marL="342900" indent="-342900">
              <a:buFont typeface="Arial"/>
              <a:buChar char="•"/>
            </a:pPr>
            <a:r>
              <a:rPr lang="en-US">
                <a:solidFill>
                  <a:schemeClr val="tx2"/>
                </a:solidFill>
                <a:ea typeface="+mn-lt"/>
                <a:cs typeface="+mn-lt"/>
              </a:rPr>
              <a:t>Grafana Visualization Compatibility Issues.</a:t>
            </a:r>
          </a:p>
          <a:p>
            <a:pPr marL="342900" indent="-342900">
              <a:buFont typeface="Arial"/>
              <a:buChar char="•"/>
            </a:pPr>
            <a:r>
              <a:rPr lang="en-US">
                <a:solidFill>
                  <a:schemeClr val="tx2"/>
                </a:solidFill>
                <a:ea typeface="Calibri"/>
                <a:cs typeface="Calibri"/>
              </a:rPr>
              <a:t>Reducing the number of tokens used.</a:t>
            </a:r>
          </a:p>
          <a:p>
            <a:pPr marL="342900" indent="-342900">
              <a:buFont typeface="Arial"/>
              <a:buChar char="•"/>
            </a:pPr>
            <a:r>
              <a:rPr lang="en-US">
                <a:solidFill>
                  <a:schemeClr val="tx2"/>
                </a:solidFill>
                <a:ea typeface="+mn-lt"/>
                <a:cs typeface="+mn-lt"/>
              </a:rPr>
              <a:t>Parsing the App logs.</a:t>
            </a:r>
          </a:p>
          <a:p>
            <a:endParaRPr lang="en-US">
              <a:solidFill>
                <a:srgbClr val="000308"/>
              </a:solidFill>
              <a:ea typeface="+mn-lt"/>
              <a:cs typeface="+mn-lt"/>
            </a:endParaRPr>
          </a:p>
          <a:p>
            <a:r>
              <a:rPr lang="en-US" sz="2000" b="1">
                <a:solidFill>
                  <a:schemeClr val="tx1">
                    <a:lumMod val="60000"/>
                    <a:lumOff val="40000"/>
                  </a:schemeClr>
                </a:solidFill>
                <a:ea typeface="+mn-lt"/>
                <a:cs typeface="+mn-lt"/>
              </a:rPr>
              <a:t> Key Learnings:</a:t>
            </a:r>
          </a:p>
          <a:p>
            <a:pPr marL="285750" indent="-285750">
              <a:buFont typeface="Arial"/>
              <a:buChar char="•"/>
            </a:pPr>
            <a:endParaRPr lang="en-US">
              <a:solidFill>
                <a:srgbClr val="000308"/>
              </a:solidFill>
              <a:ea typeface="Calibri"/>
              <a:cs typeface="Calibri"/>
            </a:endParaRPr>
          </a:p>
          <a:p>
            <a:pPr marL="285750" indent="-285750">
              <a:buFont typeface="Arial"/>
              <a:buChar char="•"/>
            </a:pPr>
            <a:r>
              <a:rPr lang="en-US">
                <a:solidFill>
                  <a:srgbClr val="000308"/>
                </a:solidFill>
                <a:ea typeface="+mn-lt"/>
                <a:cs typeface="+mn-lt"/>
              </a:rPr>
              <a:t>Learnt Professional Implementation of </a:t>
            </a:r>
            <a:r>
              <a:rPr lang="en-US" err="1">
                <a:solidFill>
                  <a:srgbClr val="000308"/>
                </a:solidFill>
                <a:ea typeface="+mn-lt"/>
                <a:cs typeface="+mn-lt"/>
              </a:rPr>
              <a:t>GenAI</a:t>
            </a:r>
            <a:r>
              <a:rPr lang="en-US">
                <a:solidFill>
                  <a:srgbClr val="000308"/>
                </a:solidFill>
                <a:ea typeface="+mn-lt"/>
                <a:cs typeface="+mn-lt"/>
              </a:rPr>
              <a:t> in Projects.</a:t>
            </a:r>
          </a:p>
          <a:p>
            <a:pPr marL="285750" indent="-285750">
              <a:buFont typeface="Arial"/>
              <a:buChar char="•"/>
            </a:pPr>
            <a:r>
              <a:rPr lang="en-US">
                <a:solidFill>
                  <a:srgbClr val="000308"/>
                </a:solidFill>
                <a:ea typeface="+mn-lt"/>
                <a:cs typeface="+mn-lt"/>
              </a:rPr>
              <a:t>Learnt Software Engineering practices to  build solid projects from the Architecture to the Implementation.</a:t>
            </a:r>
          </a:p>
          <a:p>
            <a:pPr marL="285750" indent="-285750">
              <a:buFont typeface="Arial"/>
              <a:buChar char="•"/>
            </a:pPr>
            <a:r>
              <a:rPr lang="en-US">
                <a:solidFill>
                  <a:srgbClr val="000308"/>
                </a:solidFill>
                <a:ea typeface="+mn-lt"/>
                <a:cs typeface="+mn-lt"/>
              </a:rPr>
              <a:t>Explored and Learned about various tools like Prometheus , Kafka, </a:t>
            </a:r>
            <a:r>
              <a:rPr lang="en-US" err="1">
                <a:solidFill>
                  <a:srgbClr val="000308"/>
                </a:solidFill>
                <a:ea typeface="+mn-lt"/>
                <a:cs typeface="+mn-lt"/>
              </a:rPr>
              <a:t>Fluentd</a:t>
            </a:r>
            <a:r>
              <a:rPr lang="en-US">
                <a:solidFill>
                  <a:srgbClr val="000308"/>
                </a:solidFill>
                <a:ea typeface="+mn-lt"/>
                <a:cs typeface="+mn-lt"/>
              </a:rPr>
              <a:t> etc.</a:t>
            </a:r>
          </a:p>
          <a:p>
            <a:pPr marL="285750" indent="-285750">
              <a:buFont typeface="Arial"/>
              <a:buChar char="•"/>
            </a:pPr>
            <a:r>
              <a:rPr lang="en-US">
                <a:solidFill>
                  <a:srgbClr val="000308"/>
                </a:solidFill>
                <a:ea typeface="+mn-lt"/>
                <a:cs typeface="+mn-lt"/>
              </a:rPr>
              <a:t>Valuable Inputs from mentors and working in a corporate environment.</a:t>
            </a:r>
          </a:p>
          <a:p>
            <a:pPr algn="l"/>
            <a:endParaRPr lang="en-US">
              <a:ea typeface="Calibri"/>
              <a:cs typeface="Calibri"/>
            </a:endParaRPr>
          </a:p>
        </p:txBody>
      </p:sp>
    </p:spTree>
    <p:extLst>
      <p:ext uri="{BB962C8B-B14F-4D97-AF65-F5344CB8AC3E}">
        <p14:creationId xmlns:p14="http://schemas.microsoft.com/office/powerpoint/2010/main" val="1134192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descr="People In A Meeting">
            <a:extLst>
              <a:ext uri="{FF2B5EF4-FFF2-40B4-BE49-F238E27FC236}">
                <a16:creationId xmlns:a16="http://schemas.microsoft.com/office/drawing/2014/main" id="{EB7E565B-4DD8-0B54-29C5-6D329580EB3C}"/>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13949" r="-1" b="9232"/>
          <a:stretch>
            <a:fillRect/>
          </a:stretch>
        </p:blipFill>
        <p:spPr>
          <a:xfrm>
            <a:off x="639679" y="1463039"/>
            <a:ext cx="10972800" cy="4754880"/>
          </a:xfrm>
          <a:prstGeom prst="rect">
            <a:avLst/>
          </a:prstGeom>
          <a:noFill/>
        </p:spPr>
      </p:pic>
      <p:sp>
        <p:nvSpPr>
          <p:cNvPr id="4" name="TextBox 3">
            <a:extLst>
              <a:ext uri="{FF2B5EF4-FFF2-40B4-BE49-F238E27FC236}">
                <a16:creationId xmlns:a16="http://schemas.microsoft.com/office/drawing/2014/main" id="{EBDE8528-0EE8-5400-9DB3-6793D11FA894}"/>
              </a:ext>
            </a:extLst>
          </p:cNvPr>
          <p:cNvSpPr txBox="1"/>
          <p:nvPr/>
        </p:nvSpPr>
        <p:spPr>
          <a:xfrm>
            <a:off x="570270" y="275302"/>
            <a:ext cx="8495071" cy="923330"/>
          </a:xfrm>
          <a:prstGeom prst="rect">
            <a:avLst/>
          </a:prstGeom>
          <a:noFill/>
        </p:spPr>
        <p:txBody>
          <a:bodyPr wrap="square" rtlCol="0">
            <a:spAutoFit/>
          </a:bodyPr>
          <a:lstStyle/>
          <a:p>
            <a:r>
              <a:rPr lang="en-US" b="1">
                <a:highlight>
                  <a:srgbClr val="FFFF00"/>
                </a:highlight>
              </a:rPr>
              <a:t>Q&amp;A Session:</a:t>
            </a:r>
          </a:p>
          <a:p>
            <a:r>
              <a:rPr lang="en-US"/>
              <a:t>Open the floor for questions</a:t>
            </a:r>
          </a:p>
          <a:p>
            <a:r>
              <a:rPr lang="en-US"/>
              <a:t>Address any queries or feedback</a:t>
            </a:r>
          </a:p>
        </p:txBody>
      </p:sp>
    </p:spTree>
    <p:extLst>
      <p:ext uri="{BB962C8B-B14F-4D97-AF65-F5344CB8AC3E}">
        <p14:creationId xmlns:p14="http://schemas.microsoft.com/office/powerpoint/2010/main" val="37289080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after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sharpenSoften amount="-25000"/>
                    </a14:imgEffect>
                    <a14:imgEffect>
                      <a14:saturation sat="40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Flowchart: Data 45">
            <a:extLst>
              <a:ext uri="{FF2B5EF4-FFF2-40B4-BE49-F238E27FC236}">
                <a16:creationId xmlns:a16="http://schemas.microsoft.com/office/drawing/2014/main" id="{B84AE49D-FB5C-38AC-C97D-37E5AEFF6079}"/>
              </a:ext>
            </a:extLst>
          </p:cNvPr>
          <p:cNvSpPr/>
          <p:nvPr/>
        </p:nvSpPr>
        <p:spPr>
          <a:xfrm>
            <a:off x="0" y="0"/>
            <a:ext cx="5441576" cy="6858000"/>
          </a:xfrm>
          <a:prstGeom prst="flowChartInputOutput">
            <a:avLst/>
          </a:prstGeom>
          <a:solidFill>
            <a:schemeClr val="accent1">
              <a:lumMod val="75000"/>
              <a:alpha val="58039"/>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THA</a:t>
            </a:r>
            <a:r>
              <a:rPr lang="en-GB" sz="7200" b="1">
                <a:solidFill>
                  <a:prstClr val="white"/>
                </a:solidFill>
                <a:latin typeface="Roboto" panose="02000000000000000000" pitchFamily="2" charset="0"/>
                <a:ea typeface="Roboto" panose="02000000000000000000" pitchFamily="2" charset="0"/>
                <a:cs typeface="Roboto" panose="02000000000000000000" pitchFamily="2" charset="0"/>
              </a:rPr>
              <a:t>N</a:t>
            </a:r>
            <a:r>
              <a:rPr kumimoji="0" lang="en-US" sz="7200" b="1"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K YOU!</a:t>
            </a:r>
          </a:p>
        </p:txBody>
      </p:sp>
    </p:spTree>
    <p:custDataLst>
      <p:tags r:id="rId1"/>
    </p:custDataLst>
    <p:extLst>
      <p:ext uri="{BB962C8B-B14F-4D97-AF65-F5344CB8AC3E}">
        <p14:creationId xmlns:p14="http://schemas.microsoft.com/office/powerpoint/2010/main" val="929236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37214D-EC37-E4FE-A051-3E18F7AF374B}"/>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593DFE20-6670-A5DC-5A3C-A89A2D599C8F}"/>
              </a:ext>
            </a:extLst>
          </p:cNvPr>
          <p:cNvSpPr/>
          <p:nvPr/>
        </p:nvSpPr>
        <p:spPr>
          <a:xfrm>
            <a:off x="793466" y="1111024"/>
            <a:ext cx="5400656" cy="36933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a:t>Introduction:</a:t>
            </a:r>
            <a:endParaRPr lang="en-IN" sz="1200" b="1">
              <a:solidFill>
                <a:schemeClr val="bg1"/>
              </a:solidFill>
            </a:endParaRPr>
          </a:p>
        </p:txBody>
      </p:sp>
      <p:graphicFrame>
        <p:nvGraphicFramePr>
          <p:cNvPr id="39" name="Table 38">
            <a:extLst>
              <a:ext uri="{FF2B5EF4-FFF2-40B4-BE49-F238E27FC236}">
                <a16:creationId xmlns:a16="http://schemas.microsoft.com/office/drawing/2014/main" id="{63DAD4C9-2B2A-047E-342B-80AF3C0316B6}"/>
              </a:ext>
            </a:extLst>
          </p:cNvPr>
          <p:cNvGraphicFramePr>
            <a:graphicFrameLocks noGrp="1"/>
          </p:cNvGraphicFramePr>
          <p:nvPr>
            <p:extLst>
              <p:ext uri="{D42A27DB-BD31-4B8C-83A1-F6EECF244321}">
                <p14:modId xmlns:p14="http://schemas.microsoft.com/office/powerpoint/2010/main" val="3530142944"/>
              </p:ext>
            </p:extLst>
          </p:nvPr>
        </p:nvGraphicFramePr>
        <p:xfrm>
          <a:off x="6541287" y="1114570"/>
          <a:ext cx="4944856" cy="1253228"/>
        </p:xfrm>
        <a:graphic>
          <a:graphicData uri="http://schemas.openxmlformats.org/drawingml/2006/table">
            <a:tbl>
              <a:tblPr firstRow="1" bandRow="1">
                <a:tableStyleId>{5C22544A-7EE6-4342-B048-85BDC9FD1C3A}</a:tableStyleId>
              </a:tblPr>
              <a:tblGrid>
                <a:gridCol w="891679">
                  <a:extLst>
                    <a:ext uri="{9D8B030D-6E8A-4147-A177-3AD203B41FA5}">
                      <a16:colId xmlns:a16="http://schemas.microsoft.com/office/drawing/2014/main" val="1425607234"/>
                    </a:ext>
                  </a:extLst>
                </a:gridCol>
                <a:gridCol w="1794767">
                  <a:extLst>
                    <a:ext uri="{9D8B030D-6E8A-4147-A177-3AD203B41FA5}">
                      <a16:colId xmlns:a16="http://schemas.microsoft.com/office/drawing/2014/main" val="3523938366"/>
                    </a:ext>
                  </a:extLst>
                </a:gridCol>
                <a:gridCol w="2258410">
                  <a:extLst>
                    <a:ext uri="{9D8B030D-6E8A-4147-A177-3AD203B41FA5}">
                      <a16:colId xmlns:a16="http://schemas.microsoft.com/office/drawing/2014/main" val="1991899455"/>
                    </a:ext>
                  </a:extLst>
                </a:gridCol>
              </a:tblGrid>
              <a:tr h="313800">
                <a:tc>
                  <a:txBody>
                    <a:bodyPr/>
                    <a:lstStyle/>
                    <a:p>
                      <a:r>
                        <a:rPr lang="en-US" sz="1200"/>
                        <a:t>Team Size</a:t>
                      </a:r>
                      <a:endParaRPr lang="en-IN"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r>
                        <a:rPr lang="en-US" sz="1200"/>
                        <a:t>Team Members</a:t>
                      </a:r>
                      <a:endParaRPr lang="en-IN"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r>
                        <a:rPr lang="en-US" sz="1200"/>
                        <a:t>Mentors and Coordinators</a:t>
                      </a:r>
                      <a:endParaRPr lang="en-IN" sz="12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extLst>
                  <a:ext uri="{0D108BD9-81ED-4DB2-BD59-A6C34878D82A}">
                    <a16:rowId xmlns:a16="http://schemas.microsoft.com/office/drawing/2014/main" val="1352506525"/>
                  </a:ext>
                </a:extLst>
              </a:tr>
              <a:tr h="939428">
                <a:tc>
                  <a:txBody>
                    <a:bodyPr/>
                    <a:lstStyle/>
                    <a:p>
                      <a:pPr algn="ctr"/>
                      <a:r>
                        <a:rPr lang="en-US" sz="1000" b="0">
                          <a:solidFill>
                            <a:srgbClr val="000308"/>
                          </a:solidFill>
                        </a:rPr>
                        <a:t>5</a:t>
                      </a:r>
                      <a:endParaRPr lang="en-IN" sz="1000" b="0">
                        <a:solidFill>
                          <a:srgbClr val="000308"/>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IN" sz="1050" b="1">
                          <a:solidFill>
                            <a:srgbClr val="000308"/>
                          </a:solidFill>
                        </a:rPr>
                        <a:t>SPOC :Vishaal Gokul</a:t>
                      </a:r>
                    </a:p>
                    <a:p>
                      <a:pPr lvl="0" algn="l">
                        <a:buNone/>
                      </a:pPr>
                      <a:r>
                        <a:rPr lang="en-IN" sz="1050" b="0">
                          <a:solidFill>
                            <a:srgbClr val="000308"/>
                          </a:solidFill>
                        </a:rPr>
                        <a:t>Vishal Vivek</a:t>
                      </a:r>
                    </a:p>
                    <a:p>
                      <a:pPr lvl="0" algn="l">
                        <a:buNone/>
                      </a:pPr>
                      <a:r>
                        <a:rPr lang="en-IN" sz="1050" b="0">
                          <a:solidFill>
                            <a:srgbClr val="000308"/>
                          </a:solidFill>
                        </a:rPr>
                        <a:t>Sakthi </a:t>
                      </a:r>
                      <a:r>
                        <a:rPr lang="en-IN" sz="1050" b="0" err="1">
                          <a:solidFill>
                            <a:srgbClr val="000308"/>
                          </a:solidFill>
                        </a:rPr>
                        <a:t>KrishnaKumar</a:t>
                      </a:r>
                      <a:endParaRPr lang="en-IN" sz="1050" b="0">
                        <a:solidFill>
                          <a:srgbClr val="000308"/>
                        </a:solidFill>
                      </a:endParaRPr>
                    </a:p>
                    <a:p>
                      <a:pPr lvl="0" algn="l">
                        <a:buNone/>
                      </a:pPr>
                      <a:r>
                        <a:rPr lang="en-IN" sz="1050" b="0">
                          <a:solidFill>
                            <a:srgbClr val="000308"/>
                          </a:solidFill>
                        </a:rPr>
                        <a:t>Soma Sekhar </a:t>
                      </a:r>
                      <a:r>
                        <a:rPr lang="en-IN" sz="1050" b="0" err="1">
                          <a:solidFill>
                            <a:srgbClr val="000308"/>
                          </a:solidFill>
                        </a:rPr>
                        <a:t>Nanimela</a:t>
                      </a:r>
                      <a:endParaRPr lang="en-IN" sz="1050" b="0">
                        <a:solidFill>
                          <a:srgbClr val="000308"/>
                        </a:solidFill>
                      </a:endParaRPr>
                    </a:p>
                    <a:p>
                      <a:pPr lvl="0" algn="l">
                        <a:buNone/>
                      </a:pPr>
                      <a:r>
                        <a:rPr lang="en-IN" sz="1050" b="0">
                          <a:solidFill>
                            <a:srgbClr val="000308"/>
                          </a:solidFill>
                        </a:rPr>
                        <a:t>Anirudh Umesh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a:lnSpc>
                          <a:spcPct val="100000"/>
                        </a:lnSpc>
                        <a:spcBef>
                          <a:spcPts val="0"/>
                        </a:spcBef>
                        <a:spcAft>
                          <a:spcPts val="0"/>
                        </a:spcAft>
                        <a:buNone/>
                      </a:pPr>
                      <a:r>
                        <a:rPr lang="en-IN" sz="1100" b="0">
                          <a:solidFill>
                            <a:srgbClr val="000308"/>
                          </a:solidFill>
                        </a:rPr>
                        <a:t>Saksham Fotedar</a:t>
                      </a:r>
                    </a:p>
                    <a:p>
                      <a:pPr marL="0" marR="0" lvl="0" indent="0" algn="l">
                        <a:lnSpc>
                          <a:spcPct val="100000"/>
                        </a:lnSpc>
                        <a:spcBef>
                          <a:spcPts val="0"/>
                        </a:spcBef>
                        <a:spcAft>
                          <a:spcPts val="0"/>
                        </a:spcAft>
                        <a:buNone/>
                      </a:pPr>
                      <a:r>
                        <a:rPr lang="en-IN" sz="1100" b="0">
                          <a:solidFill>
                            <a:srgbClr val="000308"/>
                          </a:solidFill>
                        </a:rPr>
                        <a:t>Hareesh N</a:t>
                      </a:r>
                    </a:p>
                    <a:p>
                      <a:pPr marL="0" marR="0" lvl="0" indent="0" algn="l">
                        <a:lnSpc>
                          <a:spcPct val="100000"/>
                        </a:lnSpc>
                        <a:spcBef>
                          <a:spcPts val="0"/>
                        </a:spcBef>
                        <a:spcAft>
                          <a:spcPts val="0"/>
                        </a:spcAft>
                        <a:buNone/>
                      </a:pPr>
                      <a:r>
                        <a:rPr lang="en-IN" sz="1100" b="0">
                          <a:solidFill>
                            <a:srgbClr val="000308"/>
                          </a:solidFill>
                        </a:rPr>
                        <a:t>Srinivas Palli</a:t>
                      </a:r>
                    </a:p>
                    <a:p>
                      <a:pPr marL="0" marR="0" lvl="0" indent="0" algn="l">
                        <a:lnSpc>
                          <a:spcPct val="100000"/>
                        </a:lnSpc>
                        <a:spcBef>
                          <a:spcPts val="0"/>
                        </a:spcBef>
                        <a:spcAft>
                          <a:spcPts val="0"/>
                        </a:spcAft>
                        <a:buNone/>
                      </a:pPr>
                      <a:r>
                        <a:rPr lang="en-IN" sz="1100" b="0">
                          <a:solidFill>
                            <a:srgbClr val="000308"/>
                          </a:solidFill>
                        </a:rPr>
                        <a:t>Annu Gupta</a:t>
                      </a:r>
                    </a:p>
                    <a:p>
                      <a:pPr marL="0" marR="0" lvl="0" indent="0" algn="l">
                        <a:lnSpc>
                          <a:spcPct val="100000"/>
                        </a:lnSpc>
                        <a:spcBef>
                          <a:spcPts val="0"/>
                        </a:spcBef>
                        <a:spcAft>
                          <a:spcPts val="0"/>
                        </a:spcAft>
                        <a:buNone/>
                      </a:pPr>
                      <a:r>
                        <a:rPr lang="en-IN" sz="1100" b="0">
                          <a:solidFill>
                            <a:srgbClr val="000308"/>
                          </a:solidFill>
                        </a:rPr>
                        <a:t>Aditya Kandi</a:t>
                      </a:r>
                      <a:endParaRPr lang="en-IN" sz="1000" b="0">
                        <a:solidFill>
                          <a:srgbClr val="000308"/>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91623869"/>
                  </a:ext>
                </a:extLst>
              </a:tr>
            </a:tbl>
          </a:graphicData>
        </a:graphic>
      </p:graphicFrame>
      <p:sp>
        <p:nvSpPr>
          <p:cNvPr id="7" name="TextBox 6">
            <a:extLst>
              <a:ext uri="{FF2B5EF4-FFF2-40B4-BE49-F238E27FC236}">
                <a16:creationId xmlns:a16="http://schemas.microsoft.com/office/drawing/2014/main" id="{6B8A880B-BD2C-D77A-9F46-8533BA516805}"/>
              </a:ext>
            </a:extLst>
          </p:cNvPr>
          <p:cNvSpPr txBox="1"/>
          <p:nvPr/>
        </p:nvSpPr>
        <p:spPr>
          <a:xfrm>
            <a:off x="793465" y="1617413"/>
            <a:ext cx="5400655" cy="954107"/>
          </a:xfrm>
          <a:prstGeom prst="rect">
            <a:avLst/>
          </a:prstGeom>
          <a:noFill/>
        </p:spPr>
        <p:txBody>
          <a:bodyPr wrap="square">
            <a:spAutoFit/>
          </a:bodyPr>
          <a:lstStyle/>
          <a:p>
            <a:pPr>
              <a:spcAft>
                <a:spcPts val="1200"/>
              </a:spcAft>
              <a:buFont typeface="Arial" panose="020B0604020202020204" pitchFamily="34" charset="0"/>
              <a:buChar char="•"/>
            </a:pPr>
            <a:r>
              <a:rPr lang="en-GB" sz="1400">
                <a:solidFill>
                  <a:srgbClr val="000308"/>
                </a:solidFill>
              </a:rPr>
              <a:t>We have developed </a:t>
            </a:r>
            <a:r>
              <a:rPr lang="en-GB" sz="1400" b="1">
                <a:solidFill>
                  <a:srgbClr val="000308"/>
                </a:solidFill>
              </a:rPr>
              <a:t>GenAI-powered Infrastructure Health Monitoring System</a:t>
            </a:r>
            <a:r>
              <a:rPr lang="en-GB" sz="1400">
                <a:solidFill>
                  <a:srgbClr val="000308"/>
                </a:solidFill>
              </a:rPr>
              <a:t> that is designed to provide actionable insights into your existing infrastructure's current status, facilitating proactive maintenance leveraging GenAI.</a:t>
            </a:r>
          </a:p>
        </p:txBody>
      </p:sp>
      <p:graphicFrame>
        <p:nvGraphicFramePr>
          <p:cNvPr id="8" name="Table 7">
            <a:extLst>
              <a:ext uri="{FF2B5EF4-FFF2-40B4-BE49-F238E27FC236}">
                <a16:creationId xmlns:a16="http://schemas.microsoft.com/office/drawing/2014/main" id="{BB112711-86F5-AEDD-BDB2-02D9E774617F}"/>
              </a:ext>
            </a:extLst>
          </p:cNvPr>
          <p:cNvGraphicFramePr>
            <a:graphicFrameLocks noGrp="1"/>
          </p:cNvGraphicFramePr>
          <p:nvPr>
            <p:extLst>
              <p:ext uri="{D42A27DB-BD31-4B8C-83A1-F6EECF244321}">
                <p14:modId xmlns:p14="http://schemas.microsoft.com/office/powerpoint/2010/main" val="4263184794"/>
              </p:ext>
            </p:extLst>
          </p:nvPr>
        </p:nvGraphicFramePr>
        <p:xfrm>
          <a:off x="789625" y="2831688"/>
          <a:ext cx="10702974" cy="2551805"/>
        </p:xfrm>
        <a:graphic>
          <a:graphicData uri="http://schemas.openxmlformats.org/drawingml/2006/table">
            <a:tbl>
              <a:tblPr firstRow="1" bandRow="1">
                <a:tableStyleId>{5C22544A-7EE6-4342-B048-85BDC9FD1C3A}</a:tableStyleId>
              </a:tblPr>
              <a:tblGrid>
                <a:gridCol w="1783829">
                  <a:extLst>
                    <a:ext uri="{9D8B030D-6E8A-4147-A177-3AD203B41FA5}">
                      <a16:colId xmlns:a16="http://schemas.microsoft.com/office/drawing/2014/main" val="2023463453"/>
                    </a:ext>
                  </a:extLst>
                </a:gridCol>
                <a:gridCol w="1783829">
                  <a:extLst>
                    <a:ext uri="{9D8B030D-6E8A-4147-A177-3AD203B41FA5}">
                      <a16:colId xmlns:a16="http://schemas.microsoft.com/office/drawing/2014/main" val="2016796695"/>
                    </a:ext>
                  </a:extLst>
                </a:gridCol>
                <a:gridCol w="1783829">
                  <a:extLst>
                    <a:ext uri="{9D8B030D-6E8A-4147-A177-3AD203B41FA5}">
                      <a16:colId xmlns:a16="http://schemas.microsoft.com/office/drawing/2014/main" val="308768"/>
                    </a:ext>
                  </a:extLst>
                </a:gridCol>
                <a:gridCol w="1783829">
                  <a:extLst>
                    <a:ext uri="{9D8B030D-6E8A-4147-A177-3AD203B41FA5}">
                      <a16:colId xmlns:a16="http://schemas.microsoft.com/office/drawing/2014/main" val="793827802"/>
                    </a:ext>
                  </a:extLst>
                </a:gridCol>
                <a:gridCol w="1783829">
                  <a:extLst>
                    <a:ext uri="{9D8B030D-6E8A-4147-A177-3AD203B41FA5}">
                      <a16:colId xmlns:a16="http://schemas.microsoft.com/office/drawing/2014/main" val="1368377377"/>
                    </a:ext>
                  </a:extLst>
                </a:gridCol>
                <a:gridCol w="1783829">
                  <a:extLst>
                    <a:ext uri="{9D8B030D-6E8A-4147-A177-3AD203B41FA5}">
                      <a16:colId xmlns:a16="http://schemas.microsoft.com/office/drawing/2014/main" val="899022841"/>
                    </a:ext>
                  </a:extLst>
                </a:gridCol>
              </a:tblGrid>
              <a:tr h="626485">
                <a:tc>
                  <a:txBody>
                    <a:bodyPr/>
                    <a:lstStyle/>
                    <a:p>
                      <a:r>
                        <a:rPr lang="en-IN" sz="1200" b="1" i="0" kern="1200">
                          <a:solidFill>
                            <a:schemeClr val="lt1"/>
                          </a:solidFill>
                          <a:effectLst/>
                          <a:latin typeface="+mn-lt"/>
                          <a:ea typeface="+mn-ea"/>
                          <a:cs typeface="+mn-cs"/>
                        </a:rPr>
                        <a:t>Week 1</a:t>
                      </a:r>
                      <a:endParaRPr lang="en-IN" sz="1200"/>
                    </a:p>
                  </a:txBody>
                  <a:tcPr>
                    <a:lnB w="12700" cap="flat" cmpd="sng" algn="ctr">
                      <a:solidFill>
                        <a:schemeClr val="tx1"/>
                      </a:solidFill>
                      <a:prstDash val="solid"/>
                      <a:round/>
                      <a:headEnd type="none" w="med" len="med"/>
                      <a:tailEnd type="none" w="med" len="med"/>
                    </a:lnB>
                    <a:solidFill>
                      <a:schemeClr val="tx1"/>
                    </a:solidFill>
                  </a:tcPr>
                </a:tc>
                <a:tc>
                  <a:txBody>
                    <a:bodyPr/>
                    <a:lstStyle/>
                    <a:p>
                      <a:r>
                        <a:rPr lang="en-IN" sz="1200" b="1" i="0" kern="1200">
                          <a:solidFill>
                            <a:schemeClr val="lt1"/>
                          </a:solidFill>
                          <a:effectLst/>
                          <a:latin typeface="+mn-lt"/>
                          <a:ea typeface="+mn-ea"/>
                          <a:cs typeface="+mn-cs"/>
                        </a:rPr>
                        <a:t>Week 2</a:t>
                      </a:r>
                    </a:p>
                    <a:p>
                      <a:r>
                        <a:rPr lang="en-IN" sz="1200" b="1" i="0" kern="1200">
                          <a:solidFill>
                            <a:schemeClr val="lt1"/>
                          </a:solidFill>
                          <a:effectLst/>
                          <a:latin typeface="+mn-lt"/>
                          <a:ea typeface="+mn-ea"/>
                          <a:cs typeface="+mn-cs"/>
                        </a:rPr>
                        <a:t> (Development starts)</a:t>
                      </a:r>
                      <a:endParaRPr lang="en-IN" sz="1200"/>
                    </a:p>
                  </a:txBody>
                  <a:tcPr>
                    <a:lnB w="12700" cap="flat" cmpd="sng" algn="ctr">
                      <a:solidFill>
                        <a:schemeClr val="tx1"/>
                      </a:solidFill>
                      <a:prstDash val="solid"/>
                      <a:round/>
                      <a:headEnd type="none" w="med" len="med"/>
                      <a:tailEnd type="none" w="med" len="med"/>
                    </a:lnB>
                    <a:solidFill>
                      <a:schemeClr val="tx1"/>
                    </a:solidFill>
                  </a:tcPr>
                </a:tc>
                <a:tc>
                  <a:txBody>
                    <a:bodyPr/>
                    <a:lstStyle/>
                    <a:p>
                      <a:r>
                        <a:rPr lang="en-IN" sz="1200" b="1" i="0" kern="1200">
                          <a:solidFill>
                            <a:schemeClr val="lt1"/>
                          </a:solidFill>
                          <a:effectLst/>
                          <a:latin typeface="+mn-lt"/>
                          <a:ea typeface="+mn-ea"/>
                          <a:cs typeface="+mn-cs"/>
                        </a:rPr>
                        <a:t>Week 3</a:t>
                      </a:r>
                      <a:endParaRPr lang="en-IN" sz="1200"/>
                    </a:p>
                  </a:txBody>
                  <a:tcPr>
                    <a:lnB w="12700" cap="flat" cmpd="sng" algn="ctr">
                      <a:solidFill>
                        <a:schemeClr val="tx1"/>
                      </a:solidFill>
                      <a:prstDash val="solid"/>
                      <a:round/>
                      <a:headEnd type="none" w="med" len="med"/>
                      <a:tailEnd type="none" w="med" len="med"/>
                    </a:lnB>
                    <a:solidFill>
                      <a:schemeClr val="tx1"/>
                    </a:solidFill>
                  </a:tcPr>
                </a:tc>
                <a:tc>
                  <a:txBody>
                    <a:bodyPr/>
                    <a:lstStyle/>
                    <a:p>
                      <a:r>
                        <a:rPr lang="en-IN" sz="1200" b="1" i="0" kern="1200">
                          <a:solidFill>
                            <a:schemeClr val="lt1"/>
                          </a:solidFill>
                          <a:effectLst/>
                          <a:latin typeface="+mn-lt"/>
                          <a:ea typeface="+mn-ea"/>
                          <a:cs typeface="+mn-cs"/>
                        </a:rPr>
                        <a:t>Week 4</a:t>
                      </a:r>
                      <a:endParaRPr lang="en-IN" sz="1200"/>
                    </a:p>
                  </a:txBody>
                  <a:tcPr>
                    <a:lnB w="12700" cap="flat" cmpd="sng" algn="ctr">
                      <a:solidFill>
                        <a:schemeClr val="tx1"/>
                      </a:solidFill>
                      <a:prstDash val="solid"/>
                      <a:round/>
                      <a:headEnd type="none" w="med" len="med"/>
                      <a:tailEnd type="none" w="med" len="med"/>
                    </a:lnB>
                    <a:solidFill>
                      <a:schemeClr val="tx1"/>
                    </a:solidFill>
                  </a:tcPr>
                </a:tc>
                <a:tc>
                  <a:txBody>
                    <a:bodyPr/>
                    <a:lstStyle/>
                    <a:p>
                      <a:r>
                        <a:rPr lang="en-IN" sz="1200" b="1" i="0" kern="1200">
                          <a:solidFill>
                            <a:schemeClr val="lt1"/>
                          </a:solidFill>
                          <a:effectLst/>
                          <a:latin typeface="+mn-lt"/>
                          <a:ea typeface="+mn-ea"/>
                          <a:cs typeface="+mn-cs"/>
                        </a:rPr>
                        <a:t>Week 5</a:t>
                      </a:r>
                      <a:endParaRPr lang="en-IN" sz="1200"/>
                    </a:p>
                  </a:txBody>
                  <a:tcPr>
                    <a:lnB w="12700" cap="flat" cmpd="sng" algn="ctr">
                      <a:solidFill>
                        <a:schemeClr val="tx1"/>
                      </a:solidFill>
                      <a:prstDash val="solid"/>
                      <a:round/>
                      <a:headEnd type="none" w="med" len="med"/>
                      <a:tailEnd type="none" w="med" len="med"/>
                    </a:lnB>
                    <a:solidFill>
                      <a:schemeClr val="tx1"/>
                    </a:solidFill>
                  </a:tcPr>
                </a:tc>
                <a:tc>
                  <a:txBody>
                    <a:bodyPr/>
                    <a:lstStyle/>
                    <a:p>
                      <a:r>
                        <a:rPr lang="en-IN" sz="1200" b="1" i="0" kern="1200">
                          <a:solidFill>
                            <a:schemeClr val="lt1"/>
                          </a:solidFill>
                          <a:effectLst/>
                          <a:latin typeface="+mn-lt"/>
                          <a:ea typeface="+mn-ea"/>
                          <a:cs typeface="+mn-cs"/>
                        </a:rPr>
                        <a:t>Week 6</a:t>
                      </a:r>
                      <a:endParaRPr lang="en-IN" sz="1200"/>
                    </a:p>
                  </a:txBody>
                  <a:tcPr>
                    <a:lnB w="12700" cap="flat" cmpd="sng" algn="ctr">
                      <a:solidFill>
                        <a:schemeClr val="tx1"/>
                      </a:solidFill>
                      <a:prstDash val="solid"/>
                      <a:round/>
                      <a:headEnd type="none" w="med" len="med"/>
                      <a:tailEnd type="none" w="med" len="med"/>
                    </a:lnB>
                    <a:solidFill>
                      <a:schemeClr val="tx1"/>
                    </a:solidFill>
                  </a:tcPr>
                </a:tc>
                <a:extLst>
                  <a:ext uri="{0D108BD9-81ED-4DB2-BD59-A6C34878D82A}">
                    <a16:rowId xmlns:a16="http://schemas.microsoft.com/office/drawing/2014/main" val="1563072539"/>
                  </a:ext>
                </a:extLst>
              </a:tr>
              <a:tr h="1081330">
                <a:tc>
                  <a:txBody>
                    <a:bodyPr/>
                    <a:lstStyle/>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Project Charter</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Architecture and flow design</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High-level and Low-level Design.</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Mock UI</a:t>
                      </a:r>
                      <a:r>
                        <a:rPr lang="en-US" sz="1200" b="0" i="0">
                          <a:solidFill>
                            <a:srgbClr val="0070CD"/>
                          </a:solidFill>
                          <a:effectLst/>
                          <a:latin typeface="Calibri"/>
                        </a:rPr>
                        <a:t>​.</a:t>
                      </a:r>
                    </a:p>
                    <a:p>
                      <a:pPr marL="171450" indent="-171450">
                        <a:buFont typeface="Arial" panose="020B0604020202020204" pitchFamily="34" charset="0"/>
                        <a:buChar char="•"/>
                      </a:pPr>
                      <a:endParaRPr lang="en-IN" sz="1200">
                        <a:solidFill>
                          <a:srgbClr val="000308"/>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Worked on the Data pipeline (Log ingestion).</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Worked on LLM processing and output.</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UI creation. </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Worked on Alerting system.</a:t>
                      </a:r>
                      <a:r>
                        <a:rPr lang="en-US" sz="1200" b="0" i="0">
                          <a:solidFill>
                            <a:srgbClr val="0070CD"/>
                          </a:solidFill>
                          <a:effectLst/>
                          <a:latin typeface="Calibri"/>
                        </a:rPr>
                        <a:t>​</a:t>
                      </a:r>
                    </a:p>
                    <a:p>
                      <a:endParaRPr lang="en-IN" sz="1200">
                        <a:solidFill>
                          <a:srgbClr val="000308"/>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Created the Backend.</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Linked the backend with the UI.</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Added visualization using Grafana in real-time.</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Worked on integration of ML detection in alerts.</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Worked on Chatbot.</a:t>
                      </a:r>
                      <a:r>
                        <a:rPr lang="en-US" sz="1200" b="0" i="0">
                          <a:solidFill>
                            <a:srgbClr val="0070CD"/>
                          </a:solidFill>
                          <a:effectLst/>
                          <a:latin typeface="Calibri"/>
                        </a:rPr>
                        <a:t>​</a:t>
                      </a:r>
                    </a:p>
                    <a:p>
                      <a:endParaRPr lang="en-IN" sz="1200">
                        <a:solidFill>
                          <a:srgbClr val="000308"/>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Optimized the ML detection.</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Worked on Preventive maintenance.</a:t>
                      </a:r>
                      <a:endParaRPr lang="en-US" sz="1200" b="0" i="0">
                        <a:solidFill>
                          <a:srgbClr val="0070CD"/>
                        </a:solidFill>
                        <a:effectLst/>
                        <a:latin typeface="Calibri"/>
                      </a:endParaRP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Optimized the LLM.</a:t>
                      </a:r>
                      <a:r>
                        <a:rPr lang="en-US" sz="1200" b="0" i="0">
                          <a:solidFill>
                            <a:srgbClr val="0070CD"/>
                          </a:solidFill>
                          <a:effectLst/>
                          <a:latin typeface="Calibri"/>
                        </a:rPr>
                        <a:t>​</a:t>
                      </a:r>
                    </a:p>
                    <a:p>
                      <a:pPr marL="171450" indent="-171450" algn="l" rtl="0" fontAlgn="base">
                        <a:lnSpc>
                          <a:spcPts val="1275"/>
                        </a:lnSpc>
                        <a:buFont typeface="Arial" panose="020B0604020202020204" pitchFamily="34" charset="0"/>
                        <a:buChar char="•"/>
                      </a:pPr>
                      <a:r>
                        <a:rPr lang="en-US" sz="1200" b="0" i="0" u="none" strike="noStrike">
                          <a:solidFill>
                            <a:srgbClr val="000308"/>
                          </a:solidFill>
                          <a:effectLst/>
                          <a:latin typeface="Calibri"/>
                        </a:rPr>
                        <a:t>Refined the UI.</a:t>
                      </a:r>
                      <a:r>
                        <a:rPr lang="en-US" sz="1200" b="0" i="0">
                          <a:solidFill>
                            <a:srgbClr val="0070CD"/>
                          </a:solidFill>
                          <a:effectLst/>
                          <a:latin typeface="Calibri"/>
                        </a:rPr>
                        <a:t>​</a:t>
                      </a:r>
                    </a:p>
                    <a:p>
                      <a:endParaRPr lang="en-IN" sz="1200">
                        <a:solidFill>
                          <a:srgbClr val="000308"/>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1200" b="0">
                          <a:solidFill>
                            <a:srgbClr val="000308"/>
                          </a:solidFill>
                        </a:rPr>
                        <a:t>Demo changes implementations</a:t>
                      </a:r>
                      <a:endParaRPr lang="en-IN" sz="1200" b="0">
                        <a:solidFill>
                          <a:srgbClr val="000308"/>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sz="1200" b="0">
                          <a:solidFill>
                            <a:srgbClr val="000308"/>
                          </a:solidFill>
                        </a:rPr>
                        <a:t>Final Presentations</a:t>
                      </a:r>
                    </a:p>
                    <a:p>
                      <a:r>
                        <a:rPr lang="en-GB" sz="1200" b="0">
                          <a:solidFill>
                            <a:srgbClr val="000308"/>
                          </a:solidFill>
                        </a:rPr>
                        <a:t>Closure</a:t>
                      </a:r>
                      <a:endParaRPr lang="en-IN" sz="1200" b="0">
                        <a:solidFill>
                          <a:srgbClr val="000308"/>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49137274"/>
                  </a:ext>
                </a:extLst>
              </a:tr>
            </a:tbl>
          </a:graphicData>
        </a:graphic>
      </p:graphicFrame>
      <p:sp>
        <p:nvSpPr>
          <p:cNvPr id="5" name="TextBox 4">
            <a:extLst>
              <a:ext uri="{FF2B5EF4-FFF2-40B4-BE49-F238E27FC236}">
                <a16:creationId xmlns:a16="http://schemas.microsoft.com/office/drawing/2014/main" id="{29BDBEF4-2A17-0D4B-F94C-FAC942D096BD}"/>
              </a:ext>
            </a:extLst>
          </p:cNvPr>
          <p:cNvSpPr txBox="1"/>
          <p:nvPr/>
        </p:nvSpPr>
        <p:spPr>
          <a:xfrm>
            <a:off x="557186" y="150995"/>
            <a:ext cx="6771736" cy="461665"/>
          </a:xfrm>
          <a:prstGeom prst="rect">
            <a:avLst/>
          </a:prstGeom>
          <a:noFill/>
        </p:spPr>
        <p:txBody>
          <a:bodyPr wrap="square" lIns="91440" tIns="45720" rIns="91440" bIns="45720" anchor="t">
            <a:spAutoFit/>
          </a:bodyPr>
          <a:lstStyle/>
          <a:p>
            <a:r>
              <a:rPr lang="en-US" sz="2400" b="1">
                <a:ea typeface="Calibri"/>
                <a:cs typeface="Calibri"/>
              </a:rPr>
              <a:t>Team Gamma Summary</a:t>
            </a:r>
            <a:endParaRPr lang="en-US" sz="1600"/>
          </a:p>
        </p:txBody>
      </p:sp>
      <p:cxnSp>
        <p:nvCxnSpPr>
          <p:cNvPr id="6" name="Straight Arrow Connector 5">
            <a:extLst>
              <a:ext uri="{FF2B5EF4-FFF2-40B4-BE49-F238E27FC236}">
                <a16:creationId xmlns:a16="http://schemas.microsoft.com/office/drawing/2014/main" id="{8A09B427-6BC1-DBA5-43EC-EA9410EF5386}"/>
              </a:ext>
            </a:extLst>
          </p:cNvPr>
          <p:cNvCxnSpPr/>
          <p:nvPr/>
        </p:nvCxnSpPr>
        <p:spPr>
          <a:xfrm flipV="1">
            <a:off x="598165" y="676630"/>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D81787AD-CCCD-73DB-71C9-16B522BA1F6D}"/>
              </a:ext>
            </a:extLst>
          </p:cNvPr>
          <p:cNvPicPr>
            <a:picLocks noChangeAspect="1"/>
          </p:cNvPicPr>
          <p:nvPr/>
        </p:nvPicPr>
        <p:blipFill>
          <a:blip r:embed="rId3"/>
          <a:stretch>
            <a:fillRect/>
          </a:stretch>
        </p:blipFill>
        <p:spPr>
          <a:xfrm>
            <a:off x="5044593" y="5467626"/>
            <a:ext cx="2102817" cy="837097"/>
          </a:xfrm>
          <a:prstGeom prst="rect">
            <a:avLst/>
          </a:prstGeom>
        </p:spPr>
      </p:pic>
    </p:spTree>
    <p:extLst>
      <p:ext uri="{BB962C8B-B14F-4D97-AF65-F5344CB8AC3E}">
        <p14:creationId xmlns:p14="http://schemas.microsoft.com/office/powerpoint/2010/main" val="1243659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445C72-A464-37D0-0530-4D460DAA9AF1}"/>
              </a:ext>
            </a:extLst>
          </p:cNvPr>
          <p:cNvSpPr txBox="1"/>
          <p:nvPr/>
        </p:nvSpPr>
        <p:spPr>
          <a:xfrm>
            <a:off x="643714" y="165647"/>
            <a:ext cx="6096000" cy="523220"/>
          </a:xfrm>
          <a:prstGeom prst="rect">
            <a:avLst/>
          </a:prstGeom>
          <a:noFill/>
        </p:spPr>
        <p:txBody>
          <a:bodyPr wrap="square" lIns="91440" tIns="45720" rIns="91440" bIns="45720" anchor="t">
            <a:spAutoFit/>
          </a:bodyPr>
          <a:lstStyle/>
          <a:p>
            <a:r>
              <a:rPr lang="en-US" sz="2800" b="1"/>
              <a:t>Problem Statement &amp; Solution</a:t>
            </a:r>
            <a:endParaRPr lang="en-US"/>
          </a:p>
        </p:txBody>
      </p:sp>
      <p:cxnSp>
        <p:nvCxnSpPr>
          <p:cNvPr id="5" name="Straight Arrow Connector 4">
            <a:extLst>
              <a:ext uri="{FF2B5EF4-FFF2-40B4-BE49-F238E27FC236}">
                <a16:creationId xmlns:a16="http://schemas.microsoft.com/office/drawing/2014/main" id="{EBFDBFD8-DC08-D38F-4E65-BDF3B1E5F007}"/>
              </a:ext>
            </a:extLst>
          </p:cNvPr>
          <p:cNvCxnSpPr/>
          <p:nvPr/>
        </p:nvCxnSpPr>
        <p:spPr>
          <a:xfrm flipV="1">
            <a:off x="707078" y="748486"/>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DE78B8E-103B-3EDB-E12B-6D8F4F179BE2}"/>
              </a:ext>
            </a:extLst>
          </p:cNvPr>
          <p:cNvSpPr txBox="1"/>
          <p:nvPr/>
        </p:nvSpPr>
        <p:spPr>
          <a:xfrm>
            <a:off x="713117" y="1216325"/>
            <a:ext cx="3893388"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Arial"/>
              <a:buChar char="•"/>
            </a:pPr>
            <a:r>
              <a:rPr lang="en-GB" sz="1400">
                <a:solidFill>
                  <a:srgbClr val="000308"/>
                </a:solidFill>
              </a:rPr>
              <a:t>Collect and display infrastructure health data from various sources including servers, networks, and applications.</a:t>
            </a:r>
            <a:endParaRPr lang="en-GB" sz="1400">
              <a:solidFill>
                <a:srgbClr val="000308"/>
              </a:solidFill>
              <a:ea typeface="Calibri"/>
              <a:cs typeface="Calibri"/>
            </a:endParaRPr>
          </a:p>
          <a:p>
            <a:endParaRPr lang="en-GB" sz="1400">
              <a:solidFill>
                <a:srgbClr val="000308"/>
              </a:solidFill>
              <a:ea typeface="Calibri"/>
              <a:cs typeface="Calibri"/>
            </a:endParaRPr>
          </a:p>
          <a:p>
            <a:pPr marL="171450" indent="-171450">
              <a:buFont typeface="Arial"/>
              <a:buChar char="•"/>
            </a:pPr>
            <a:r>
              <a:rPr lang="en-GB" sz="1400">
                <a:solidFill>
                  <a:srgbClr val="000308"/>
                </a:solidFill>
              </a:rPr>
              <a:t>Summarize key metrics (CPU, memory, disk I/O, latency, network congestion) to identify potential issues and suggest remediation strategies.</a:t>
            </a:r>
            <a:endParaRPr lang="en-US" sz="1400">
              <a:solidFill>
                <a:srgbClr val="000308"/>
              </a:solidFill>
              <a:latin typeface="Roboto"/>
              <a:ea typeface="Roboto"/>
              <a:cs typeface="Roboto"/>
            </a:endParaRPr>
          </a:p>
          <a:p>
            <a:pPr marL="171450" indent="-171450">
              <a:buFont typeface="Arial"/>
              <a:buChar char="•"/>
            </a:pPr>
            <a:endParaRPr lang="en-US" sz="1400">
              <a:solidFill>
                <a:srgbClr val="000308"/>
              </a:solidFill>
              <a:latin typeface="Roboto"/>
              <a:ea typeface="Roboto"/>
              <a:cs typeface="Roboto"/>
            </a:endParaRPr>
          </a:p>
        </p:txBody>
      </p:sp>
      <p:sp>
        <p:nvSpPr>
          <p:cNvPr id="7" name="TextBox 6">
            <a:extLst>
              <a:ext uri="{FF2B5EF4-FFF2-40B4-BE49-F238E27FC236}">
                <a16:creationId xmlns:a16="http://schemas.microsoft.com/office/drawing/2014/main" id="{07785E43-0057-ADBB-E583-CC42F571CAA5}"/>
              </a:ext>
            </a:extLst>
          </p:cNvPr>
          <p:cNvSpPr txBox="1"/>
          <p:nvPr/>
        </p:nvSpPr>
        <p:spPr>
          <a:xfrm>
            <a:off x="712254" y="840788"/>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Problem Statement</a:t>
            </a:r>
          </a:p>
        </p:txBody>
      </p:sp>
      <p:sp>
        <p:nvSpPr>
          <p:cNvPr id="8" name="TextBox 7">
            <a:extLst>
              <a:ext uri="{FF2B5EF4-FFF2-40B4-BE49-F238E27FC236}">
                <a16:creationId xmlns:a16="http://schemas.microsoft.com/office/drawing/2014/main" id="{E8EB5718-F0C6-AA8F-0EF9-6EC1354A2F10}"/>
              </a:ext>
            </a:extLst>
          </p:cNvPr>
          <p:cNvSpPr txBox="1"/>
          <p:nvPr/>
        </p:nvSpPr>
        <p:spPr>
          <a:xfrm>
            <a:off x="6089386" y="84078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Solution</a:t>
            </a:r>
            <a:endParaRPr lang="en-US"/>
          </a:p>
        </p:txBody>
      </p:sp>
      <p:sp>
        <p:nvSpPr>
          <p:cNvPr id="13" name="TextBox 12">
            <a:extLst>
              <a:ext uri="{FF2B5EF4-FFF2-40B4-BE49-F238E27FC236}">
                <a16:creationId xmlns:a16="http://schemas.microsoft.com/office/drawing/2014/main" id="{64AAB7BD-4A77-05E6-91F8-E05ECE5E9697}"/>
              </a:ext>
            </a:extLst>
          </p:cNvPr>
          <p:cNvSpPr txBox="1"/>
          <p:nvPr/>
        </p:nvSpPr>
        <p:spPr>
          <a:xfrm>
            <a:off x="727050" y="3648967"/>
            <a:ext cx="1189608"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Benefits</a:t>
            </a:r>
            <a:endParaRPr lang="en-US"/>
          </a:p>
        </p:txBody>
      </p:sp>
      <p:sp>
        <p:nvSpPr>
          <p:cNvPr id="4" name="Google Shape;23;p3">
            <a:extLst>
              <a:ext uri="{FF2B5EF4-FFF2-40B4-BE49-F238E27FC236}">
                <a16:creationId xmlns:a16="http://schemas.microsoft.com/office/drawing/2014/main" id="{6FEAF193-4B46-3D4B-627C-E9D738FBDC91}"/>
              </a:ext>
            </a:extLst>
          </p:cNvPr>
          <p:cNvSpPr txBox="1">
            <a:spLocks/>
          </p:cNvSpPr>
          <p:nvPr/>
        </p:nvSpPr>
        <p:spPr>
          <a:xfrm>
            <a:off x="6188014" y="1216325"/>
            <a:ext cx="5361655" cy="2431201"/>
          </a:xfrm>
          <a:prstGeom prst="rect">
            <a:avLst/>
          </a:prstGeom>
          <a:noFill/>
          <a:ln>
            <a:noFill/>
          </a:ln>
        </p:spPr>
        <p:txBody>
          <a:bodyPr spcFirstLastPara="1" wrap="square" lIns="0" tIns="0" rIns="0" bIns="0" anchor="t" anchorCtr="0">
            <a:noAutofit/>
          </a:bodyPr>
          <a:lstStyle>
            <a:lvl1pPr marL="228600" indent="-228600" algn="l" rtl="0" eaLnBrk="1" fontAlgn="base" hangingPunct="1">
              <a:lnSpc>
                <a:spcPct val="90000"/>
              </a:lnSpc>
              <a:spcBef>
                <a:spcPts val="1000"/>
              </a:spcBef>
              <a:spcAft>
                <a:spcPct val="0"/>
              </a:spcAft>
              <a:buClr>
                <a:srgbClr val="0070C0"/>
              </a:buClr>
              <a:buFont typeface="Arial" panose="020B0604020202020204" pitchFamily="34" charset="0"/>
              <a:buChar char="•"/>
              <a:defRPr sz="1200" b="0" i="0" u="none" strike="noStrike" kern="1200" cap="none" dirty="0">
                <a:solidFill>
                  <a:srgbClr val="000000"/>
                </a:solidFill>
                <a:latin typeface="Calibri" panose="020F0502020204030204" pitchFamily="34" charset="0"/>
                <a:ea typeface="Arial"/>
                <a:cs typeface="Calibri" panose="020F0502020204030204" pitchFamily="34" charset="0"/>
                <a:sym typeface="Arial"/>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9705" indent="-179070">
              <a:lnSpc>
                <a:spcPct val="100000"/>
              </a:lnSpc>
              <a:spcBef>
                <a:spcPts val="0"/>
              </a:spcBef>
              <a:spcAft>
                <a:spcPts val="600"/>
              </a:spcAft>
              <a:buClr>
                <a:srgbClr val="004876"/>
              </a:buClr>
              <a:buSzPts val="1200"/>
              <a:defRPr/>
            </a:pPr>
            <a:r>
              <a:rPr lang="en-US" sz="1400" b="1">
                <a:latin typeface="Calibri"/>
                <a:cs typeface="Calibri"/>
              </a:rPr>
              <a:t>Centralized Log Collection</a:t>
            </a:r>
            <a:r>
              <a:rPr lang="en-US" sz="1400">
                <a:latin typeface="Calibri"/>
                <a:cs typeface="Calibri"/>
              </a:rPr>
              <a:t>: Set up a unified system to gather and standardize logs from all sources.</a:t>
            </a:r>
          </a:p>
          <a:p>
            <a:pPr marL="179705" indent="-179070">
              <a:lnSpc>
                <a:spcPct val="100000"/>
              </a:lnSpc>
              <a:spcBef>
                <a:spcPts val="0"/>
              </a:spcBef>
              <a:spcAft>
                <a:spcPts val="600"/>
              </a:spcAft>
              <a:buClr>
                <a:srgbClr val="004876"/>
              </a:buClr>
              <a:buSzPts val="1200"/>
              <a:defRPr/>
            </a:pPr>
            <a:r>
              <a:rPr lang="en-US" sz="1400" b="1">
                <a:latin typeface="Calibri"/>
                <a:cs typeface="Calibri"/>
              </a:rPr>
              <a:t>Smart Anomaly Detection</a:t>
            </a:r>
            <a:r>
              <a:rPr lang="en-US" sz="1400">
                <a:latin typeface="Calibri"/>
                <a:cs typeface="Calibri"/>
              </a:rPr>
              <a:t>: Used AI to spot unusual activity early and warn about possible issues.</a:t>
            </a:r>
          </a:p>
          <a:p>
            <a:pPr marL="179705" indent="-179070">
              <a:lnSpc>
                <a:spcPct val="100000"/>
              </a:lnSpc>
              <a:spcBef>
                <a:spcPts val="0"/>
              </a:spcBef>
              <a:spcAft>
                <a:spcPts val="600"/>
              </a:spcAft>
              <a:buClr>
                <a:srgbClr val="004876"/>
              </a:buClr>
              <a:buSzPts val="1200"/>
              <a:defRPr/>
            </a:pPr>
            <a:r>
              <a:rPr lang="en-US" sz="1400" b="1">
                <a:latin typeface="Calibri"/>
                <a:cs typeface="Calibri"/>
              </a:rPr>
              <a:t>Performance Monitoring Dashboard</a:t>
            </a:r>
            <a:r>
              <a:rPr lang="en-US" sz="1400">
                <a:latin typeface="Calibri"/>
                <a:cs typeface="Calibri"/>
              </a:rPr>
              <a:t>: Built a clear dashboard to track key system metrics like CPU, memory, and latency.</a:t>
            </a:r>
          </a:p>
          <a:p>
            <a:pPr marL="179705" indent="-179070">
              <a:lnSpc>
                <a:spcPct val="100000"/>
              </a:lnSpc>
              <a:spcBef>
                <a:spcPts val="0"/>
              </a:spcBef>
              <a:spcAft>
                <a:spcPts val="600"/>
              </a:spcAft>
              <a:buClr>
                <a:srgbClr val="004876"/>
              </a:buClr>
              <a:buSzPts val="1200"/>
              <a:defRPr/>
            </a:pPr>
            <a:r>
              <a:rPr lang="en-US" sz="1400" b="1">
                <a:latin typeface="Calibri"/>
                <a:cs typeface="Calibri"/>
              </a:rPr>
              <a:t>Automated Fix Suggestions</a:t>
            </a:r>
            <a:r>
              <a:rPr lang="en-US" sz="1400">
                <a:latin typeface="Calibri"/>
                <a:cs typeface="Calibri"/>
              </a:rPr>
              <a:t>: Used past incident data and AI to suggest quick and effective solutions.</a:t>
            </a:r>
          </a:p>
          <a:p>
            <a:pPr marL="179705" indent="-179070">
              <a:lnSpc>
                <a:spcPct val="100000"/>
              </a:lnSpc>
              <a:spcBef>
                <a:spcPts val="0"/>
              </a:spcBef>
              <a:spcAft>
                <a:spcPts val="600"/>
              </a:spcAft>
              <a:buClr>
                <a:srgbClr val="004876"/>
              </a:buClr>
              <a:buSzPts val="1200"/>
              <a:defRPr/>
            </a:pPr>
            <a:r>
              <a:rPr lang="en-US" sz="1400" b="1">
                <a:latin typeface="Calibri"/>
                <a:cs typeface="Calibri"/>
              </a:rPr>
              <a:t>Real-Time Alerting: </a:t>
            </a:r>
            <a:r>
              <a:rPr lang="en-US" sz="1400">
                <a:latin typeface="Calibri"/>
                <a:cs typeface="Calibri"/>
              </a:rPr>
              <a:t>Alerts of different types are forward to both the UI and mail services.</a:t>
            </a:r>
            <a:endParaRPr lang="en-US" sz="1400" b="1">
              <a:latin typeface="Calibri"/>
              <a:cs typeface="Calibri"/>
            </a:endParaRPr>
          </a:p>
        </p:txBody>
      </p:sp>
      <p:sp>
        <p:nvSpPr>
          <p:cNvPr id="10" name="Flowchart: Terminator 9">
            <a:extLst>
              <a:ext uri="{FF2B5EF4-FFF2-40B4-BE49-F238E27FC236}">
                <a16:creationId xmlns:a16="http://schemas.microsoft.com/office/drawing/2014/main" id="{D754FBDC-0649-82D7-2D68-DFA302829988}"/>
              </a:ext>
            </a:extLst>
          </p:cNvPr>
          <p:cNvSpPr/>
          <p:nvPr/>
        </p:nvSpPr>
        <p:spPr>
          <a:xfrm>
            <a:off x="742658" y="4360437"/>
            <a:ext cx="1890169" cy="981906"/>
          </a:xfrm>
          <a:prstGeom prst="flowChartTermina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TextBox 19">
            <a:extLst>
              <a:ext uri="{FF2B5EF4-FFF2-40B4-BE49-F238E27FC236}">
                <a16:creationId xmlns:a16="http://schemas.microsoft.com/office/drawing/2014/main" id="{3677EFE9-1A6E-C579-30ED-3BA6DC130E80}"/>
              </a:ext>
            </a:extLst>
          </p:cNvPr>
          <p:cNvSpPr txBox="1"/>
          <p:nvPr/>
        </p:nvSpPr>
        <p:spPr>
          <a:xfrm>
            <a:off x="928891" y="5342342"/>
            <a:ext cx="1807804"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rgbClr val="000308"/>
                </a:solidFill>
              </a:rPr>
              <a:t>Mean Time To Resolve(MTTR) </a:t>
            </a:r>
            <a:r>
              <a:rPr lang="en-US" b="1">
                <a:solidFill>
                  <a:srgbClr val="000308"/>
                </a:solidFill>
                <a:ea typeface="Calibri"/>
                <a:cs typeface="Calibri"/>
              </a:rPr>
              <a:t>​</a:t>
            </a:r>
          </a:p>
        </p:txBody>
      </p:sp>
      <p:sp>
        <p:nvSpPr>
          <p:cNvPr id="16" name="TextBox 19">
            <a:extLst>
              <a:ext uri="{FF2B5EF4-FFF2-40B4-BE49-F238E27FC236}">
                <a16:creationId xmlns:a16="http://schemas.microsoft.com/office/drawing/2014/main" id="{0D3B258D-C684-D0EB-009B-F04B1F01A1AB}"/>
              </a:ext>
            </a:extLst>
          </p:cNvPr>
          <p:cNvSpPr txBox="1"/>
          <p:nvPr/>
        </p:nvSpPr>
        <p:spPr>
          <a:xfrm>
            <a:off x="1032758" y="4528224"/>
            <a:ext cx="1807804"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chemeClr val="bg1"/>
                </a:solidFill>
                <a:ea typeface="Calibri"/>
                <a:cs typeface="Calibri"/>
              </a:rPr>
              <a:t>90%</a:t>
            </a:r>
          </a:p>
          <a:p>
            <a:r>
              <a:rPr lang="en-US" b="1">
                <a:solidFill>
                  <a:schemeClr val="bg1"/>
                </a:solidFill>
                <a:ea typeface="Calibri"/>
                <a:cs typeface="Calibri"/>
              </a:rPr>
              <a:t>Reduction</a:t>
            </a:r>
          </a:p>
        </p:txBody>
      </p:sp>
      <p:sp>
        <p:nvSpPr>
          <p:cNvPr id="17" name="Flowchart: Terminator 16">
            <a:extLst>
              <a:ext uri="{FF2B5EF4-FFF2-40B4-BE49-F238E27FC236}">
                <a16:creationId xmlns:a16="http://schemas.microsoft.com/office/drawing/2014/main" id="{5D3E016B-CA3A-38F3-68CC-44C0F7889A1C}"/>
              </a:ext>
            </a:extLst>
          </p:cNvPr>
          <p:cNvSpPr/>
          <p:nvPr/>
        </p:nvSpPr>
        <p:spPr>
          <a:xfrm>
            <a:off x="3468323" y="4368907"/>
            <a:ext cx="1890169" cy="981906"/>
          </a:xfrm>
          <a:prstGeom prst="flowChartTermina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8" name="TextBox 19">
            <a:extLst>
              <a:ext uri="{FF2B5EF4-FFF2-40B4-BE49-F238E27FC236}">
                <a16:creationId xmlns:a16="http://schemas.microsoft.com/office/drawing/2014/main" id="{4A5763AE-3F6C-B284-028A-17CCC3FE38C7}"/>
              </a:ext>
            </a:extLst>
          </p:cNvPr>
          <p:cNvSpPr txBox="1"/>
          <p:nvPr/>
        </p:nvSpPr>
        <p:spPr>
          <a:xfrm>
            <a:off x="3654556" y="5350812"/>
            <a:ext cx="1807804"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rgbClr val="000308"/>
                </a:solidFill>
              </a:rPr>
              <a:t>Mean Time To Detect(MTTD) </a:t>
            </a:r>
            <a:r>
              <a:rPr lang="en-US" b="1">
                <a:solidFill>
                  <a:srgbClr val="000308"/>
                </a:solidFill>
                <a:ea typeface="Calibri"/>
                <a:cs typeface="Calibri"/>
              </a:rPr>
              <a:t>​</a:t>
            </a:r>
          </a:p>
        </p:txBody>
      </p:sp>
      <p:sp>
        <p:nvSpPr>
          <p:cNvPr id="19" name="TextBox 19">
            <a:extLst>
              <a:ext uri="{FF2B5EF4-FFF2-40B4-BE49-F238E27FC236}">
                <a16:creationId xmlns:a16="http://schemas.microsoft.com/office/drawing/2014/main" id="{3E1CB009-96D5-33CB-0D55-37BE37ECE812}"/>
              </a:ext>
            </a:extLst>
          </p:cNvPr>
          <p:cNvSpPr txBox="1"/>
          <p:nvPr/>
        </p:nvSpPr>
        <p:spPr>
          <a:xfrm>
            <a:off x="3758423" y="4536694"/>
            <a:ext cx="1807804"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chemeClr val="bg1"/>
                </a:solidFill>
                <a:ea typeface="Calibri"/>
                <a:cs typeface="Calibri"/>
              </a:rPr>
              <a:t>40%</a:t>
            </a:r>
          </a:p>
          <a:p>
            <a:r>
              <a:rPr lang="en-US" b="1">
                <a:solidFill>
                  <a:schemeClr val="bg1"/>
                </a:solidFill>
                <a:ea typeface="Calibri"/>
                <a:cs typeface="Calibri"/>
              </a:rPr>
              <a:t>Reduction</a:t>
            </a:r>
          </a:p>
        </p:txBody>
      </p:sp>
      <p:sp>
        <p:nvSpPr>
          <p:cNvPr id="24" name="Flowchart: Terminator 23">
            <a:extLst>
              <a:ext uri="{FF2B5EF4-FFF2-40B4-BE49-F238E27FC236}">
                <a16:creationId xmlns:a16="http://schemas.microsoft.com/office/drawing/2014/main" id="{0612E939-38AA-34D5-10A0-8E62645BFBE4}"/>
              </a:ext>
            </a:extLst>
          </p:cNvPr>
          <p:cNvSpPr/>
          <p:nvPr/>
        </p:nvSpPr>
        <p:spPr>
          <a:xfrm>
            <a:off x="6297905" y="4330843"/>
            <a:ext cx="1890169" cy="981906"/>
          </a:xfrm>
          <a:prstGeom prst="flowChartTermina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1" name="TextBox 19">
            <a:extLst>
              <a:ext uri="{FF2B5EF4-FFF2-40B4-BE49-F238E27FC236}">
                <a16:creationId xmlns:a16="http://schemas.microsoft.com/office/drawing/2014/main" id="{356ACC42-D910-A6D6-1A46-AD632E3324F9}"/>
              </a:ext>
            </a:extLst>
          </p:cNvPr>
          <p:cNvSpPr txBox="1"/>
          <p:nvPr/>
        </p:nvSpPr>
        <p:spPr>
          <a:xfrm>
            <a:off x="6579582" y="5312748"/>
            <a:ext cx="1807804"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rgbClr val="000308"/>
                </a:solidFill>
                <a:ea typeface="Calibri"/>
                <a:cs typeface="Calibri"/>
              </a:rPr>
              <a:t>Unplanned Downtime</a:t>
            </a:r>
          </a:p>
        </p:txBody>
      </p:sp>
      <p:sp>
        <p:nvSpPr>
          <p:cNvPr id="32" name="TextBox 19">
            <a:extLst>
              <a:ext uri="{FF2B5EF4-FFF2-40B4-BE49-F238E27FC236}">
                <a16:creationId xmlns:a16="http://schemas.microsoft.com/office/drawing/2014/main" id="{07003DF9-DF97-A15C-0522-FBAD30E38B5A}"/>
              </a:ext>
            </a:extLst>
          </p:cNvPr>
          <p:cNvSpPr txBox="1"/>
          <p:nvPr/>
        </p:nvSpPr>
        <p:spPr>
          <a:xfrm>
            <a:off x="6741530" y="4498630"/>
            <a:ext cx="1807804"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chemeClr val="bg1"/>
                </a:solidFill>
                <a:ea typeface="Calibri"/>
                <a:cs typeface="Calibri"/>
              </a:rPr>
              <a:t>   50%</a:t>
            </a:r>
          </a:p>
          <a:p>
            <a:r>
              <a:rPr lang="en-US" b="1">
                <a:solidFill>
                  <a:schemeClr val="bg1"/>
                </a:solidFill>
                <a:ea typeface="Calibri"/>
                <a:cs typeface="Calibri"/>
              </a:rPr>
              <a:t>Reduction</a:t>
            </a:r>
          </a:p>
        </p:txBody>
      </p:sp>
      <p:sp>
        <p:nvSpPr>
          <p:cNvPr id="33" name="Flowchart: Terminator 32">
            <a:extLst>
              <a:ext uri="{FF2B5EF4-FFF2-40B4-BE49-F238E27FC236}">
                <a16:creationId xmlns:a16="http://schemas.microsoft.com/office/drawing/2014/main" id="{EE895896-9329-2298-3D6D-3C2F64780DC6}"/>
              </a:ext>
            </a:extLst>
          </p:cNvPr>
          <p:cNvSpPr/>
          <p:nvPr/>
        </p:nvSpPr>
        <p:spPr>
          <a:xfrm>
            <a:off x="9261971" y="4323445"/>
            <a:ext cx="1890169" cy="981906"/>
          </a:xfrm>
          <a:prstGeom prst="flowChartTermina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4" name="TextBox 19">
            <a:extLst>
              <a:ext uri="{FF2B5EF4-FFF2-40B4-BE49-F238E27FC236}">
                <a16:creationId xmlns:a16="http://schemas.microsoft.com/office/drawing/2014/main" id="{8EAEF616-6901-47C8-C9EF-4EE5AE077C6A}"/>
              </a:ext>
            </a:extLst>
          </p:cNvPr>
          <p:cNvSpPr txBox="1"/>
          <p:nvPr/>
        </p:nvSpPr>
        <p:spPr>
          <a:xfrm>
            <a:off x="9448204" y="5305350"/>
            <a:ext cx="1807804"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rgbClr val="000308"/>
                </a:solidFill>
                <a:ea typeface="Calibri"/>
                <a:cs typeface="Calibri"/>
              </a:rPr>
              <a:t>Alert Fatigue</a:t>
            </a:r>
          </a:p>
        </p:txBody>
      </p:sp>
      <p:sp>
        <p:nvSpPr>
          <p:cNvPr id="35" name="TextBox 19">
            <a:extLst>
              <a:ext uri="{FF2B5EF4-FFF2-40B4-BE49-F238E27FC236}">
                <a16:creationId xmlns:a16="http://schemas.microsoft.com/office/drawing/2014/main" id="{30010F3A-211A-D021-C12F-3E94AEDFA276}"/>
              </a:ext>
            </a:extLst>
          </p:cNvPr>
          <p:cNvSpPr txBox="1"/>
          <p:nvPr/>
        </p:nvSpPr>
        <p:spPr>
          <a:xfrm>
            <a:off x="9655938" y="4499522"/>
            <a:ext cx="1807804"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chemeClr val="bg1"/>
                </a:solidFill>
                <a:ea typeface="Calibri"/>
                <a:cs typeface="Calibri"/>
              </a:rPr>
              <a:t>   30%</a:t>
            </a:r>
          </a:p>
          <a:p>
            <a:r>
              <a:rPr lang="en-US" b="1">
                <a:solidFill>
                  <a:schemeClr val="bg1"/>
                </a:solidFill>
                <a:ea typeface="Calibri"/>
                <a:cs typeface="Calibri"/>
              </a:rPr>
              <a:t>Reduction</a:t>
            </a:r>
          </a:p>
        </p:txBody>
      </p:sp>
    </p:spTree>
    <p:extLst>
      <p:ext uri="{BB962C8B-B14F-4D97-AF65-F5344CB8AC3E}">
        <p14:creationId xmlns:p14="http://schemas.microsoft.com/office/powerpoint/2010/main" val="4075150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303276-C744-9F82-53D8-D6547EC37929}"/>
              </a:ext>
            </a:extLst>
          </p:cNvPr>
          <p:cNvSpPr txBox="1"/>
          <p:nvPr/>
        </p:nvSpPr>
        <p:spPr>
          <a:xfrm>
            <a:off x="643714" y="165647"/>
            <a:ext cx="6096000" cy="523220"/>
          </a:xfrm>
          <a:prstGeom prst="rect">
            <a:avLst/>
          </a:prstGeom>
          <a:noFill/>
        </p:spPr>
        <p:txBody>
          <a:bodyPr wrap="square" lIns="91440" tIns="45720" rIns="91440" bIns="45720" anchor="t">
            <a:spAutoFit/>
          </a:bodyPr>
          <a:lstStyle/>
          <a:p>
            <a:r>
              <a:rPr lang="en-US" sz="2800" b="1">
                <a:ea typeface="Calibri"/>
                <a:cs typeface="Calibri"/>
              </a:rPr>
              <a:t>Industry Analysis</a:t>
            </a:r>
          </a:p>
        </p:txBody>
      </p:sp>
      <p:cxnSp>
        <p:nvCxnSpPr>
          <p:cNvPr id="5" name="Straight Arrow Connector 4">
            <a:extLst>
              <a:ext uri="{FF2B5EF4-FFF2-40B4-BE49-F238E27FC236}">
                <a16:creationId xmlns:a16="http://schemas.microsoft.com/office/drawing/2014/main" id="{2C18DE41-A81C-279A-10B6-BAD9C4AB14B8}"/>
              </a:ext>
            </a:extLst>
          </p:cNvPr>
          <p:cNvCxnSpPr/>
          <p:nvPr/>
        </p:nvCxnSpPr>
        <p:spPr>
          <a:xfrm flipV="1">
            <a:off x="707078" y="748486"/>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graphicFrame>
        <p:nvGraphicFramePr>
          <p:cNvPr id="7" name="Table 6">
            <a:extLst>
              <a:ext uri="{FF2B5EF4-FFF2-40B4-BE49-F238E27FC236}">
                <a16:creationId xmlns:a16="http://schemas.microsoft.com/office/drawing/2014/main" id="{8AE532E5-449A-38CB-8248-70E0E900B0B7}"/>
              </a:ext>
            </a:extLst>
          </p:cNvPr>
          <p:cNvGraphicFramePr>
            <a:graphicFrameLocks noGrp="1"/>
          </p:cNvGraphicFramePr>
          <p:nvPr>
            <p:extLst>
              <p:ext uri="{D42A27DB-BD31-4B8C-83A1-F6EECF244321}">
                <p14:modId xmlns:p14="http://schemas.microsoft.com/office/powerpoint/2010/main" val="1000568320"/>
              </p:ext>
            </p:extLst>
          </p:nvPr>
        </p:nvGraphicFramePr>
        <p:xfrm>
          <a:off x="232474" y="988016"/>
          <a:ext cx="11901183" cy="3894063"/>
        </p:xfrm>
        <a:graphic>
          <a:graphicData uri="http://schemas.openxmlformats.org/drawingml/2006/table">
            <a:tbl>
              <a:tblPr bandRow="1">
                <a:tableStyleId>{5C22544A-7EE6-4342-B048-85BDC9FD1C3A}</a:tableStyleId>
              </a:tblPr>
              <a:tblGrid>
                <a:gridCol w="1121833">
                  <a:extLst>
                    <a:ext uri="{9D8B030D-6E8A-4147-A177-3AD203B41FA5}">
                      <a16:colId xmlns:a16="http://schemas.microsoft.com/office/drawing/2014/main" val="2467449222"/>
                    </a:ext>
                  </a:extLst>
                </a:gridCol>
                <a:gridCol w="1587497">
                  <a:extLst>
                    <a:ext uri="{9D8B030D-6E8A-4147-A177-3AD203B41FA5}">
                      <a16:colId xmlns:a16="http://schemas.microsoft.com/office/drawing/2014/main" val="898810285"/>
                    </a:ext>
                  </a:extLst>
                </a:gridCol>
                <a:gridCol w="1862666">
                  <a:extLst>
                    <a:ext uri="{9D8B030D-6E8A-4147-A177-3AD203B41FA5}">
                      <a16:colId xmlns:a16="http://schemas.microsoft.com/office/drawing/2014/main" val="1993198936"/>
                    </a:ext>
                  </a:extLst>
                </a:gridCol>
                <a:gridCol w="1767416">
                  <a:extLst>
                    <a:ext uri="{9D8B030D-6E8A-4147-A177-3AD203B41FA5}">
                      <a16:colId xmlns:a16="http://schemas.microsoft.com/office/drawing/2014/main" val="613521832"/>
                    </a:ext>
                  </a:extLst>
                </a:gridCol>
                <a:gridCol w="1576915">
                  <a:extLst>
                    <a:ext uri="{9D8B030D-6E8A-4147-A177-3AD203B41FA5}">
                      <a16:colId xmlns:a16="http://schemas.microsoft.com/office/drawing/2014/main" val="4095694268"/>
                    </a:ext>
                  </a:extLst>
                </a:gridCol>
                <a:gridCol w="1280583">
                  <a:extLst>
                    <a:ext uri="{9D8B030D-6E8A-4147-A177-3AD203B41FA5}">
                      <a16:colId xmlns:a16="http://schemas.microsoft.com/office/drawing/2014/main" val="581511534"/>
                    </a:ext>
                  </a:extLst>
                </a:gridCol>
                <a:gridCol w="1241882">
                  <a:extLst>
                    <a:ext uri="{9D8B030D-6E8A-4147-A177-3AD203B41FA5}">
                      <a16:colId xmlns:a16="http://schemas.microsoft.com/office/drawing/2014/main" val="2431423374"/>
                    </a:ext>
                  </a:extLst>
                </a:gridCol>
                <a:gridCol w="1462391">
                  <a:extLst>
                    <a:ext uri="{9D8B030D-6E8A-4147-A177-3AD203B41FA5}">
                      <a16:colId xmlns:a16="http://schemas.microsoft.com/office/drawing/2014/main" val="434939993"/>
                    </a:ext>
                  </a:extLst>
                </a:gridCol>
              </a:tblGrid>
              <a:tr h="955343">
                <a:tc>
                  <a:txBody>
                    <a:bodyPr/>
                    <a:lstStyle/>
                    <a:p>
                      <a:pPr algn="ctr" fontAlgn="t">
                        <a:buNone/>
                      </a:pPr>
                      <a:r>
                        <a:rPr lang="en-US" sz="1400" b="1">
                          <a:solidFill>
                            <a:schemeClr val="bg1"/>
                          </a:solidFill>
                          <a:effectLst/>
                          <a:latin typeface="Times New Roman"/>
                        </a:rPr>
                        <a:t>Tool / Capability</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lvl="0" algn="ctr">
                        <a:lnSpc>
                          <a:spcPct val="100000"/>
                        </a:lnSpc>
                        <a:spcBef>
                          <a:spcPts val="0"/>
                        </a:spcBef>
                        <a:spcAft>
                          <a:spcPts val="0"/>
                        </a:spcAft>
                        <a:buNone/>
                      </a:pPr>
                      <a:r>
                        <a:rPr lang="en-US" sz="1400" b="1" i="0" u="none" strike="noStrike" baseline="0" noProof="0">
                          <a:solidFill>
                            <a:srgbClr val="FFFFFF"/>
                          </a:solidFill>
                          <a:effectLst/>
                          <a:latin typeface="Times New Roman"/>
                        </a:rPr>
                        <a:t>Unified Observability </a:t>
                      </a:r>
                      <a:endParaRPr lang="en-US" sz="1400" b="0" i="0" u="none" strike="noStrike" baseline="0" noProof="0">
                        <a:solidFill>
                          <a:srgbClr val="0070CD"/>
                        </a:solidFill>
                        <a:effectLst/>
                        <a:latin typeface="Times New Roman"/>
                      </a:endParaRPr>
                    </a:p>
                    <a:p>
                      <a:pPr lvl="0" algn="ctr">
                        <a:buNone/>
                      </a:pPr>
                      <a:endParaRPr lang="en-US" sz="1400" b="1" i="0" u="none" strike="noStrike" baseline="0" noProof="0">
                        <a:solidFill>
                          <a:srgbClr val="FFFFFF"/>
                        </a:solidFill>
                        <a:effectLst/>
                        <a:latin typeface="Times New Roman"/>
                      </a:endParaRPr>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solidFill>
                      <a:schemeClr val="tx1"/>
                    </a:solidFill>
                  </a:tcPr>
                </a:tc>
                <a:tc>
                  <a:txBody>
                    <a:bodyPr/>
                    <a:lstStyle/>
                    <a:p>
                      <a:pPr lvl="0" algn="ctr">
                        <a:buNone/>
                      </a:pPr>
                      <a:r>
                        <a:rPr lang="en-US" sz="1400" b="1" i="0" u="none" strike="noStrike" baseline="0" noProof="0">
                          <a:solidFill>
                            <a:srgbClr val="FFFFFF"/>
                          </a:solidFill>
                          <a:effectLst/>
                          <a:latin typeface="Times New Roman"/>
                        </a:rPr>
                        <a:t>AI-Powered Root Cause Analysis</a:t>
                      </a:r>
                      <a:endParaRPr lang="en-US" err="1"/>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solidFill>
                      <a:schemeClr val="tx1"/>
                    </a:solidFill>
                  </a:tcPr>
                </a:tc>
                <a:tc>
                  <a:txBody>
                    <a:bodyPr/>
                    <a:lstStyle/>
                    <a:p>
                      <a:pPr lvl="0" algn="ctr">
                        <a:buNone/>
                      </a:pPr>
                      <a:r>
                        <a:rPr lang="en-US" sz="1400" b="1" i="0" u="none" strike="noStrike" baseline="0" noProof="0">
                          <a:solidFill>
                            <a:srgbClr val="FFFFFF"/>
                          </a:solidFill>
                          <a:effectLst/>
                          <a:latin typeface="Times New Roman"/>
                        </a:rPr>
                        <a:t>AI-Powered Generative Solutioning</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lvl="0" algn="ctr">
                        <a:buNone/>
                      </a:pPr>
                      <a:r>
                        <a:rPr lang="en-US" sz="1400" b="1" i="0" u="none" strike="noStrike" baseline="0" noProof="0">
                          <a:solidFill>
                            <a:srgbClr val="FFFFFF"/>
                          </a:solidFill>
                          <a:effectLst/>
                          <a:latin typeface="Times New Roman"/>
                        </a:rPr>
                        <a:t>Proactive Anomaly &amp; Threat Detection</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lvl="0" algn="ctr">
                        <a:buNone/>
                      </a:pPr>
                      <a:r>
                        <a:rPr lang="en-US" sz="1400" b="1" i="0" u="none" strike="noStrike" baseline="0" noProof="0">
                          <a:solidFill>
                            <a:srgbClr val="FFFFFF"/>
                          </a:solidFill>
                          <a:effectLst/>
                          <a:latin typeface="Times New Roman"/>
                        </a:rPr>
                        <a:t>Integrated Alerting</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lvl="0" algn="ctr">
                        <a:buNone/>
                      </a:pPr>
                      <a:r>
                        <a:rPr lang="en-US" sz="1400" b="1" i="0" u="none" strike="noStrike" baseline="0" noProof="0">
                          <a:solidFill>
                            <a:srgbClr val="FFFFFF"/>
                          </a:solidFill>
                          <a:effectLst/>
                          <a:latin typeface="Times New Roman"/>
                        </a:rPr>
                        <a:t>Customizable UI &amp; Dashboards</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lvl="0" algn="ctr">
                        <a:buNone/>
                      </a:pPr>
                      <a:r>
                        <a:rPr lang="en-US" sz="1400" b="1" i="0" u="none" strike="noStrike" baseline="0" noProof="0">
                          <a:solidFill>
                            <a:srgbClr val="FFFFFF"/>
                          </a:solidFill>
                          <a:effectLst/>
                          <a:latin typeface="Times New Roman"/>
                        </a:rPr>
                        <a:t>Open Architecture &amp;LLM Integration</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extLst>
                  <a:ext uri="{0D108BD9-81ED-4DB2-BD59-A6C34878D82A}">
                    <a16:rowId xmlns:a16="http://schemas.microsoft.com/office/drawing/2014/main" val="1365241674"/>
                  </a:ext>
                </a:extLst>
              </a:tr>
              <a:tr h="353062">
                <a:tc>
                  <a:txBody>
                    <a:bodyPr/>
                    <a:lstStyle/>
                    <a:p>
                      <a:pPr lvl="0">
                        <a:buNone/>
                      </a:pPr>
                      <a:r>
                        <a:rPr lang="en-US" sz="1400" b="0" i="0" u="none" strike="noStrike" baseline="0" noProof="0">
                          <a:solidFill>
                            <a:srgbClr val="000308"/>
                          </a:solidFill>
                          <a:effectLst/>
                          <a:latin typeface="Times New Roman"/>
                        </a:rPr>
                        <a:t>Datadog</a:t>
                      </a:r>
                      <a:endParaRPr lang="en-US"/>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lnSpc>
                          <a:spcPct val="100000"/>
                        </a:lnSpc>
                        <a:spcBef>
                          <a:spcPts val="0"/>
                        </a:spcBef>
                        <a:spcAft>
                          <a:spcPts val="0"/>
                        </a:spcAft>
                        <a:buNone/>
                      </a:pPr>
                      <a:r>
                        <a:rPr lang="en-US" sz="1400" b="0" i="0" u="none" strike="noStrike" noProof="0">
                          <a:effectLst/>
                        </a:rPr>
                        <a:t>⚠️</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solidFill>
                            <a:srgbClr val="0070CD"/>
                          </a:solidFill>
                          <a:effectLst/>
                          <a:latin typeface="Times New Roman"/>
                        </a:rPr>
                        <a:t>⚠️ </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lnSpc>
                          <a:spcPct val="100000"/>
                        </a:lnSpc>
                        <a:spcBef>
                          <a:spcPts val="0"/>
                        </a:spcBef>
                        <a:spcAft>
                          <a:spcPts val="0"/>
                        </a:spcAft>
                        <a:buNone/>
                      </a:pPr>
                      <a:r>
                        <a:rPr lang="en-US" sz="1400" b="0" i="0" u="none" strike="noStrike" noProof="0">
                          <a:solidFill>
                            <a:srgbClr val="0070CD"/>
                          </a:solidFill>
                          <a:effectLst/>
                          <a:latin typeface="Times New Roman"/>
                        </a:rPr>
                        <a:t>✅</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solidFill>
                            <a:srgbClr val="0070CD"/>
                          </a:solidFill>
                          <a:effectLst/>
                          <a:latin typeface="Times New Roman"/>
                        </a:rPr>
                        <a:t>⚠️ </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20700650"/>
                  </a:ext>
                </a:extLst>
              </a:tr>
              <a:tr h="353062">
                <a:tc>
                  <a:txBody>
                    <a:bodyPr/>
                    <a:lstStyle/>
                    <a:p>
                      <a:pPr lvl="0">
                        <a:buNone/>
                      </a:pPr>
                      <a:r>
                        <a:rPr lang="en-US" sz="1400" b="0" i="0" u="none" strike="noStrike" baseline="0" noProof="0">
                          <a:solidFill>
                            <a:srgbClr val="000308"/>
                          </a:solidFill>
                          <a:effectLst/>
                          <a:latin typeface="Times New Roman"/>
                        </a:rPr>
                        <a:t>Dynatrace</a:t>
                      </a:r>
                      <a:endParaRPr lang="en-US"/>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lnSpc>
                          <a:spcPct val="100000"/>
                        </a:lnSpc>
                        <a:spcBef>
                          <a:spcPts val="0"/>
                        </a:spcBef>
                        <a:spcAft>
                          <a:spcPts val="0"/>
                        </a:spcAft>
                        <a:buNone/>
                      </a:pPr>
                      <a:r>
                        <a:rPr lang="en-US" sz="1400" b="0" i="0" u="none" strike="noStrike" noProof="0">
                          <a:solidFill>
                            <a:srgbClr val="0070CD"/>
                          </a:solidFill>
                          <a:effectLst/>
                          <a:latin typeface="Times New Roman"/>
                        </a:rPr>
                        <a:t>❌ </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solidFill>
                            <a:srgbClr val="0070CD"/>
                          </a:solidFill>
                          <a:effectLst/>
                          <a:latin typeface="Times New Roman"/>
                        </a:rPr>
                        <a:t>⚠️ </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71137509"/>
                  </a:ext>
                </a:extLst>
              </a:tr>
              <a:tr h="353062">
                <a:tc>
                  <a:txBody>
                    <a:bodyPr/>
                    <a:lstStyle/>
                    <a:p>
                      <a:pPr lvl="0">
                        <a:buNone/>
                      </a:pPr>
                      <a:r>
                        <a:rPr lang="en-US" sz="1400" b="0" i="0" u="none" strike="noStrike" baseline="0" noProof="0">
                          <a:solidFill>
                            <a:srgbClr val="000308"/>
                          </a:solidFill>
                          <a:effectLst/>
                          <a:latin typeface="Times New Roman"/>
                        </a:rPr>
                        <a:t>New Relic</a:t>
                      </a:r>
                      <a:endParaRPr lang="en-US"/>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lnSpc>
                          <a:spcPct val="100000"/>
                        </a:lnSpc>
                        <a:spcBef>
                          <a:spcPts val="0"/>
                        </a:spcBef>
                        <a:spcAft>
                          <a:spcPts val="0"/>
                        </a:spcAft>
                        <a:buNone/>
                      </a:pPr>
                      <a:r>
                        <a:rPr lang="en-US" sz="1400" b="0" i="0" u="none" strike="noStrike" noProof="0">
                          <a:solidFill>
                            <a:srgbClr val="0070CD"/>
                          </a:solidFill>
                          <a:effectLst/>
                          <a:latin typeface="Times New Roman"/>
                        </a:rPr>
                        <a:t>❌ </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07116407"/>
                  </a:ext>
                </a:extLst>
              </a:tr>
              <a:tr h="508824">
                <a:tc>
                  <a:txBody>
                    <a:bodyPr/>
                    <a:lstStyle/>
                    <a:p>
                      <a:pPr lvl="0">
                        <a:buNone/>
                      </a:pPr>
                      <a:r>
                        <a:rPr lang="en-US" sz="1400" b="0" i="0" u="none" strike="noStrike" baseline="0" noProof="0">
                          <a:solidFill>
                            <a:srgbClr val="000308"/>
                          </a:solidFill>
                          <a:effectLst/>
                          <a:latin typeface="Times New Roman"/>
                        </a:rPr>
                        <a:t>Splunk</a:t>
                      </a:r>
                      <a:endParaRPr lang="en-US"/>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lnSpc>
                          <a:spcPct val="100000"/>
                        </a:lnSpc>
                        <a:spcBef>
                          <a:spcPts val="0"/>
                        </a:spcBef>
                        <a:spcAft>
                          <a:spcPts val="0"/>
                        </a:spcAft>
                        <a:buNone/>
                      </a:pPr>
                      <a:r>
                        <a:rPr lang="en-US" sz="1400" b="0" i="0" u="none" strike="noStrike" noProof="0">
                          <a:solidFill>
                            <a:srgbClr val="0070CD"/>
                          </a:solidFill>
                          <a:effectLst/>
                          <a:latin typeface="Times New Roman"/>
                        </a:rPr>
                        <a:t>❌ </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solidFill>
                            <a:srgbClr val="0070CD"/>
                          </a:solidFill>
                          <a:effectLst/>
                          <a:latin typeface="Times New Roman"/>
                        </a:rPr>
                        <a:t>❌ </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solidFill>
                            <a:srgbClr val="0070CD"/>
                          </a:solidFill>
                          <a:effectLst/>
                          <a:latin typeface="Times New Roman"/>
                        </a:rPr>
                        <a:t>❌ </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093555336"/>
                  </a:ext>
                </a:extLst>
              </a:tr>
              <a:tr h="508824">
                <a:tc>
                  <a:txBody>
                    <a:bodyPr/>
                    <a:lstStyle/>
                    <a:p>
                      <a:pPr lvl="0">
                        <a:buNone/>
                      </a:pPr>
                      <a:r>
                        <a:rPr lang="en-US" sz="1400" b="0" i="0" u="none" strike="noStrike" baseline="0" noProof="0">
                          <a:solidFill>
                            <a:srgbClr val="000308"/>
                          </a:solidFill>
                          <a:effectLst/>
                          <a:latin typeface="Times New Roman"/>
                        </a:rPr>
                        <a:t>Elastic Stack</a:t>
                      </a:r>
                      <a:endParaRPr lang="en-US"/>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lnSpc>
                          <a:spcPct val="100000"/>
                        </a:lnSpc>
                        <a:spcBef>
                          <a:spcPts val="0"/>
                        </a:spcBef>
                        <a:spcAft>
                          <a:spcPts val="0"/>
                        </a:spcAft>
                        <a:buNone/>
                      </a:pPr>
                      <a:r>
                        <a:rPr lang="en-US" sz="1400" b="0" i="0" u="none" strike="noStrike" noProof="0">
                          <a:effectLst/>
                        </a:rPr>
                        <a:t>⚠️</a:t>
                      </a:r>
                      <a:endParaRPr lang="en-US"/>
                    </a:p>
                    <a:p>
                      <a:pPr lvl="0" algn="ctr">
                        <a:buNone/>
                      </a:pPr>
                      <a:endParaRPr lang="en-US" sz="1400">
                        <a:effectLst/>
                        <a:latin typeface="Times New Roman"/>
                      </a:endParaRPr>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lnSpc>
                          <a:spcPct val="100000"/>
                        </a:lnSpc>
                        <a:spcBef>
                          <a:spcPts val="0"/>
                        </a:spcBef>
                        <a:spcAft>
                          <a:spcPts val="0"/>
                        </a:spcAft>
                        <a:buNone/>
                      </a:pPr>
                      <a:r>
                        <a:rPr lang="en-US" sz="1400" b="0" i="0" u="none" strike="noStrike" noProof="0">
                          <a:solidFill>
                            <a:srgbClr val="0070CD"/>
                          </a:solidFill>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solidFill>
                            <a:srgbClr val="0070CD"/>
                          </a:solidFill>
                          <a:effectLst/>
                          <a:latin typeface="Times New Roman"/>
                        </a:rPr>
                        <a:t>⚠️ </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17135858"/>
                  </a:ext>
                </a:extLst>
              </a:tr>
              <a:tr h="353062">
                <a:tc>
                  <a:txBody>
                    <a:bodyPr/>
                    <a:lstStyle/>
                    <a:p>
                      <a:pPr lvl="0">
                        <a:buNone/>
                      </a:pPr>
                      <a:r>
                        <a:rPr lang="en-US" sz="1400" b="0" i="0" u="none" strike="noStrike" baseline="0" noProof="0">
                          <a:solidFill>
                            <a:srgbClr val="000308"/>
                          </a:solidFill>
                          <a:effectLst/>
                          <a:latin typeface="Times New Roman"/>
                        </a:rPr>
                        <a:t>Grafana Labs</a:t>
                      </a:r>
                      <a:endParaRPr lang="en-US"/>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buNone/>
                      </a:pPr>
                      <a:r>
                        <a:rPr lang="en-US" sz="1400" b="0" i="0" u="none" strike="noStrike" noProof="0">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lvl="0" algn="ctr">
                        <a:lnSpc>
                          <a:spcPct val="100000"/>
                        </a:lnSpc>
                        <a:spcBef>
                          <a:spcPts val="0"/>
                        </a:spcBef>
                        <a:spcAft>
                          <a:spcPts val="0"/>
                        </a:spcAft>
                        <a:buNone/>
                      </a:pPr>
                      <a:r>
                        <a:rPr lang="en-US" sz="1400" b="0" i="0" u="none" strike="noStrike" noProof="0">
                          <a:solidFill>
                            <a:srgbClr val="0070CD"/>
                          </a:solidFill>
                          <a:effectLst/>
                          <a:latin typeface="Times New Roman"/>
                        </a:rPr>
                        <a:t>❌</a:t>
                      </a:r>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lnSpc>
                          <a:spcPct val="100000"/>
                        </a:lnSpc>
                        <a:spcBef>
                          <a:spcPts val="0"/>
                        </a:spcBef>
                        <a:spcAft>
                          <a:spcPts val="0"/>
                        </a:spcAft>
                        <a:buNone/>
                      </a:pPr>
                      <a:r>
                        <a:rPr lang="en-US" sz="1400" b="0" i="0" u="none" strike="noStrike" noProof="0">
                          <a:solidFill>
                            <a:srgbClr val="0070CD"/>
                          </a:solidFill>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lvl="0" algn="ctr">
                        <a:lnSpc>
                          <a:spcPct val="100000"/>
                        </a:lnSpc>
                        <a:spcBef>
                          <a:spcPts val="0"/>
                        </a:spcBef>
                        <a:spcAft>
                          <a:spcPts val="0"/>
                        </a:spcAft>
                        <a:buNone/>
                      </a:pPr>
                      <a:r>
                        <a:rPr lang="en-US" sz="1400" b="0" i="0" u="none" strike="noStrike" noProof="0">
                          <a:solidFill>
                            <a:srgbClr val="0070CD"/>
                          </a:solidFill>
                          <a:effectLst/>
                          <a:latin typeface="Times New Roman"/>
                        </a:rPr>
                        <a:t>✅</a:t>
                      </a:r>
                      <a:endParaRPr lang="en-US"/>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buNone/>
                      </a:pPr>
                      <a:r>
                        <a:rPr lang="en-US" sz="1400">
                          <a:effectLst/>
                          <a:latin typeface="Times New Roman"/>
                        </a:rPr>
                        <a:t>❌</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47965315"/>
                  </a:ext>
                </a:extLst>
              </a:tr>
              <a:tr h="508824">
                <a:tc>
                  <a:txBody>
                    <a:bodyPr/>
                    <a:lstStyle/>
                    <a:p>
                      <a:pPr lvl="0">
                        <a:buNone/>
                      </a:pPr>
                      <a:r>
                        <a:rPr lang="en-US" sz="1400" err="1">
                          <a:solidFill>
                            <a:srgbClr val="000308"/>
                          </a:solidFill>
                          <a:effectLst/>
                          <a:latin typeface="Times New Roman"/>
                        </a:rPr>
                        <a:t>InnoWatch</a:t>
                      </a:r>
                      <a:endParaRPr lang="en-US">
                        <a:solidFill>
                          <a:srgbClr val="000308"/>
                        </a:solidFill>
                        <a:latin typeface="Times New Roman"/>
                      </a:endParaRPr>
                    </a:p>
                    <a:p>
                      <a:pPr lvl="0">
                        <a:buNone/>
                      </a:pPr>
                      <a:r>
                        <a:rPr lang="en-US" sz="1400">
                          <a:solidFill>
                            <a:srgbClr val="000308"/>
                          </a:solidFill>
                          <a:effectLst/>
                          <a:latin typeface="Times New Roman"/>
                        </a:rPr>
                        <a:t>(Our Solution)</a:t>
                      </a:r>
                      <a:endParaRPr lang="en-US">
                        <a:solidFill>
                          <a:srgbClr val="000308"/>
                        </a:solidFill>
                        <a:latin typeface="Times New Roman"/>
                      </a:endParaRPr>
                    </a:p>
                  </a:txBody>
                  <a:tcPr marL="9524" marR="9524" marT="9524" anchor="b">
                    <a:lnL w="6350">
                      <a:solidFill>
                        <a:srgbClr val="000000"/>
                      </a:solid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a:solidFill>
                        <a:srgbClr val="000000"/>
                      </a:solidFill>
                    </a:lnB>
                    <a:solidFill>
                      <a:schemeClr val="bg2">
                        <a:lumMod val="90000"/>
                      </a:schemeClr>
                    </a:solidFill>
                  </a:tcPr>
                </a:tc>
                <a:tc>
                  <a:txBody>
                    <a:bodyPr/>
                    <a:lstStyle/>
                    <a:p>
                      <a:pPr lvl="0" algn="ctr">
                        <a:buNone/>
                      </a:pPr>
                      <a:r>
                        <a:rPr lang="en-US" sz="1400" b="0" i="0" u="none" strike="noStrike" noProof="0">
                          <a:solidFill>
                            <a:srgbClr val="0070CD"/>
                          </a:solidFill>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solidFill>
                      <a:schemeClr val="bg2">
                        <a:lumMod val="90000"/>
                      </a:schemeClr>
                    </a:solidFill>
                  </a:tcPr>
                </a:tc>
                <a:tc>
                  <a:txBody>
                    <a:bodyPr/>
                    <a:lstStyle/>
                    <a:p>
                      <a:pPr lvl="0" algn="ctr">
                        <a:buNone/>
                      </a:pPr>
                      <a:r>
                        <a:rPr lang="en-US" sz="1400" b="0" i="0" u="none" strike="noStrike" noProof="0">
                          <a:solidFill>
                            <a:srgbClr val="0070CD"/>
                          </a:solidFill>
                          <a:effectLst/>
                        </a:rPr>
                        <a:t>✅</a:t>
                      </a:r>
                      <a:endParaRPr lang="en-US"/>
                    </a:p>
                  </a:txBody>
                  <a:tcPr marL="9524" marR="9524" marT="9524" anchor="ctr">
                    <a:lnL w="6350">
                      <a:solidFill>
                        <a:srgbClr val="000000"/>
                      </a:solidFill>
                    </a:lnL>
                    <a:lnR w="6350">
                      <a:solidFill>
                        <a:srgbClr val="000000"/>
                      </a:solidFill>
                    </a:lnR>
                    <a:lnT w="6350">
                      <a:solidFill>
                        <a:srgbClr val="000000"/>
                      </a:solidFill>
                    </a:lnT>
                    <a:lnB w="6350">
                      <a:solidFill>
                        <a:srgbClr val="000000"/>
                      </a:solidFill>
                    </a:lnB>
                    <a:solidFill>
                      <a:schemeClr val="bg2">
                        <a:lumMod val="90000"/>
                      </a:schemeClr>
                    </a:solidFill>
                  </a:tcPr>
                </a:tc>
                <a:tc>
                  <a:txBody>
                    <a:bodyPr/>
                    <a:lstStyle/>
                    <a:p>
                      <a:pPr lvl="0" algn="ctr">
                        <a:buNone/>
                      </a:pPr>
                      <a:r>
                        <a:rPr lang="en-US" sz="1400" b="0" i="0" u="none" strike="noStrike" noProof="0">
                          <a:solidFill>
                            <a:srgbClr val="0070CD"/>
                          </a:solidFill>
                          <a:effectLst/>
                          <a:latin typeface="Times New Roman"/>
                        </a:rPr>
                        <a:t>✅</a:t>
                      </a:r>
                      <a:endParaRPr lang="en-US">
                        <a:latin typeface="Times New Roman"/>
                      </a:endParaRPr>
                    </a:p>
                  </a:txBody>
                  <a:tcPr marL="9524" marR="9524" marT="9524"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a:solidFill>
                        <a:srgbClr val="000000"/>
                      </a:solidFill>
                    </a:lnB>
                    <a:solidFill>
                      <a:schemeClr val="bg2">
                        <a:lumMod val="90000"/>
                      </a:schemeClr>
                    </a:solidFill>
                  </a:tcPr>
                </a:tc>
                <a:tc>
                  <a:txBody>
                    <a:bodyPr/>
                    <a:lstStyle/>
                    <a:p>
                      <a:pPr lvl="0" algn="ctr">
                        <a:buNone/>
                      </a:pPr>
                      <a:r>
                        <a:rPr lang="en-US" sz="1400" b="0" i="0" u="none" strike="noStrike" noProof="0">
                          <a:solidFill>
                            <a:srgbClr val="0070CD"/>
                          </a:solidFill>
                          <a:effectLst/>
                          <a:latin typeface="Times New Roman"/>
                        </a:rPr>
                        <a:t>✅</a:t>
                      </a:r>
                      <a:endParaRPr lang="en-US">
                        <a:latin typeface="Times New Roman"/>
                      </a:endParaRPr>
                    </a:p>
                  </a:txBody>
                  <a:tcPr marL="9524" marR="9524" marT="9524"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a:solidFill>
                        <a:srgbClr val="000000"/>
                      </a:solidFill>
                    </a:lnB>
                    <a:solidFill>
                      <a:schemeClr val="bg2">
                        <a:lumMod val="90000"/>
                      </a:schemeClr>
                    </a:solidFill>
                  </a:tcPr>
                </a:tc>
                <a:tc>
                  <a:txBody>
                    <a:bodyPr/>
                    <a:lstStyle/>
                    <a:p>
                      <a:pPr lvl="0" algn="ctr">
                        <a:lnSpc>
                          <a:spcPct val="100000"/>
                        </a:lnSpc>
                        <a:spcBef>
                          <a:spcPts val="0"/>
                        </a:spcBef>
                        <a:spcAft>
                          <a:spcPts val="0"/>
                        </a:spcAft>
                        <a:buNone/>
                      </a:pPr>
                      <a:r>
                        <a:rPr lang="en-US" sz="1400" b="0" i="0" u="none" strike="noStrike" noProof="0">
                          <a:solidFill>
                            <a:srgbClr val="0070CD"/>
                          </a:solidFill>
                          <a:effectLst/>
                          <a:latin typeface="Times New Roman"/>
                        </a:rPr>
                        <a:t>✅</a:t>
                      </a:r>
                      <a:endParaRPr lang="en-US"/>
                    </a:p>
                  </a:txBody>
                  <a:tcPr marL="9524" marR="9524" marT="9524"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a:solidFill>
                        <a:srgbClr val="000000"/>
                      </a:solidFill>
                    </a:lnB>
                    <a:solidFill>
                      <a:schemeClr val="bg2">
                        <a:lumMod val="90000"/>
                      </a:schemeClr>
                    </a:solidFill>
                  </a:tcPr>
                </a:tc>
                <a:tc>
                  <a:txBody>
                    <a:bodyPr/>
                    <a:lstStyle/>
                    <a:p>
                      <a:pPr lvl="0" algn="ctr">
                        <a:buNone/>
                      </a:pPr>
                      <a:r>
                        <a:rPr lang="en-US" sz="1400" b="0" i="0" u="none" strike="noStrike" noProof="0">
                          <a:solidFill>
                            <a:srgbClr val="0070CD"/>
                          </a:solidFill>
                          <a:effectLst/>
                          <a:latin typeface="Times New Roman"/>
                        </a:rPr>
                        <a:t>✅</a:t>
                      </a:r>
                      <a:endParaRPr lang="en-US">
                        <a:latin typeface="Times New Roman"/>
                      </a:endParaRPr>
                    </a:p>
                  </a:txBody>
                  <a:tcPr marL="9524" marR="9524" marT="9524"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a:solidFill>
                        <a:srgbClr val="000000"/>
                      </a:solidFill>
                    </a:lnB>
                    <a:solidFill>
                      <a:schemeClr val="bg2">
                        <a:lumMod val="90000"/>
                      </a:schemeClr>
                    </a:solidFill>
                  </a:tcPr>
                </a:tc>
                <a:tc>
                  <a:txBody>
                    <a:bodyPr/>
                    <a:lstStyle/>
                    <a:p>
                      <a:pPr lvl="0" algn="ctr">
                        <a:buNone/>
                      </a:pPr>
                      <a:r>
                        <a:rPr lang="en-US" sz="1400" b="0" i="0" u="none" strike="noStrike" noProof="0">
                          <a:solidFill>
                            <a:srgbClr val="0070CD"/>
                          </a:solidFill>
                          <a:effectLst/>
                          <a:latin typeface="Times New Roman"/>
                        </a:rPr>
                        <a:t>✅</a:t>
                      </a:r>
                      <a:endParaRPr lang="en-US">
                        <a:latin typeface="Times New Roman"/>
                      </a:endParaRPr>
                    </a:p>
                  </a:txBody>
                  <a:tcPr marL="9524" marR="9524" marT="9524" anchor="ctr">
                    <a:lnL w="6350" cap="flat" cmpd="sng" algn="ctr">
                      <a:solidFill>
                        <a:srgbClr val="000000"/>
                      </a:solidFill>
                      <a:prstDash val="solid"/>
                      <a:round/>
                      <a:headEnd type="none" w="med" len="med"/>
                      <a:tailEnd type="none" w="med" len="med"/>
                    </a:lnL>
                    <a:lnR w="6350">
                      <a:solidFill>
                        <a:srgbClr val="000000"/>
                      </a:solidFill>
                    </a:lnR>
                    <a:lnT w="6350" cap="flat" cmpd="sng" algn="ctr">
                      <a:solidFill>
                        <a:srgbClr val="000000"/>
                      </a:solidFill>
                      <a:prstDash val="solid"/>
                      <a:round/>
                      <a:headEnd type="none" w="med" len="med"/>
                      <a:tailEnd type="none" w="med" len="med"/>
                    </a:lnT>
                    <a:lnB w="6350">
                      <a:solidFill>
                        <a:srgbClr val="000000"/>
                      </a:solidFill>
                    </a:lnB>
                    <a:solidFill>
                      <a:schemeClr val="bg2">
                        <a:lumMod val="90000"/>
                      </a:schemeClr>
                    </a:solidFill>
                  </a:tcPr>
                </a:tc>
                <a:extLst>
                  <a:ext uri="{0D108BD9-81ED-4DB2-BD59-A6C34878D82A}">
                    <a16:rowId xmlns:a16="http://schemas.microsoft.com/office/drawing/2014/main" val="781311205"/>
                  </a:ext>
                </a:extLst>
              </a:tr>
            </a:tbl>
          </a:graphicData>
        </a:graphic>
      </p:graphicFrame>
      <p:sp>
        <p:nvSpPr>
          <p:cNvPr id="9" name="TextBox 1">
            <a:extLst>
              <a:ext uri="{FF2B5EF4-FFF2-40B4-BE49-F238E27FC236}">
                <a16:creationId xmlns:a16="http://schemas.microsoft.com/office/drawing/2014/main" id="{46D95E86-599B-9A0C-FC5D-D63CBB140862}"/>
              </a:ext>
            </a:extLst>
          </p:cNvPr>
          <p:cNvSpPr txBox="1"/>
          <p:nvPr/>
        </p:nvSpPr>
        <p:spPr>
          <a:xfrm>
            <a:off x="434924" y="5469218"/>
            <a:ext cx="3983871" cy="101566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latin typeface="Times New Roman"/>
                <a:ea typeface="+mn-lt"/>
                <a:cs typeface="+mn-lt"/>
              </a:rPr>
              <a:t>✅ = Fully supported</a:t>
            </a:r>
            <a:endParaRPr lang="en-US" sz="1400">
              <a:latin typeface="Times New Roman"/>
              <a:ea typeface="Calibri"/>
              <a:cs typeface="Calibri"/>
            </a:endParaRPr>
          </a:p>
          <a:p>
            <a:r>
              <a:rPr lang="en-US" sz="1400">
                <a:latin typeface="Times New Roman"/>
                <a:ea typeface="+mn-lt"/>
                <a:cs typeface="+mn-lt"/>
              </a:rPr>
              <a:t>⚠️ = Partially supported / limited</a:t>
            </a:r>
            <a:endParaRPr lang="en-US" sz="1400">
              <a:latin typeface="Times New Roman"/>
              <a:ea typeface="Calibri"/>
              <a:cs typeface="Calibri"/>
            </a:endParaRPr>
          </a:p>
          <a:p>
            <a:r>
              <a:rPr lang="en-US" sz="1400">
                <a:latin typeface="Times New Roman"/>
                <a:ea typeface="+mn-lt"/>
                <a:cs typeface="+mn-lt"/>
              </a:rPr>
              <a:t>❌ = Not supported</a:t>
            </a:r>
            <a:endParaRPr lang="en-US" sz="1400">
              <a:latin typeface="Times New Roman"/>
              <a:cs typeface="Times New Roman"/>
            </a:endParaRPr>
          </a:p>
          <a:p>
            <a:pPr algn="l"/>
            <a:endParaRPr lang="en-US">
              <a:ea typeface="Calibri"/>
              <a:cs typeface="Calibri"/>
            </a:endParaRPr>
          </a:p>
        </p:txBody>
      </p:sp>
    </p:spTree>
    <p:extLst>
      <p:ext uri="{BB962C8B-B14F-4D97-AF65-F5344CB8AC3E}">
        <p14:creationId xmlns:p14="http://schemas.microsoft.com/office/powerpoint/2010/main" val="898462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0F98DD-2D89-87C3-97D2-BC28630939BA}"/>
              </a:ext>
            </a:extLst>
          </p:cNvPr>
          <p:cNvSpPr txBox="1"/>
          <p:nvPr/>
        </p:nvSpPr>
        <p:spPr>
          <a:xfrm>
            <a:off x="492926" y="257930"/>
            <a:ext cx="6771736" cy="461665"/>
          </a:xfrm>
          <a:prstGeom prst="rect">
            <a:avLst/>
          </a:prstGeom>
          <a:noFill/>
        </p:spPr>
        <p:txBody>
          <a:bodyPr wrap="square" lIns="91440" tIns="45720" rIns="91440" bIns="45720" anchor="t">
            <a:spAutoFit/>
          </a:bodyPr>
          <a:lstStyle/>
          <a:p>
            <a:r>
              <a:rPr lang="en-US" sz="2400" b="1">
                <a:ea typeface="Calibri"/>
                <a:cs typeface="Calibri"/>
              </a:rPr>
              <a:t>Traditional Approach Vs Gen AI Approach</a:t>
            </a:r>
            <a:endParaRPr lang="en-US" sz="1600"/>
          </a:p>
        </p:txBody>
      </p:sp>
      <p:cxnSp>
        <p:nvCxnSpPr>
          <p:cNvPr id="5" name="Straight Arrow Connector 4">
            <a:extLst>
              <a:ext uri="{FF2B5EF4-FFF2-40B4-BE49-F238E27FC236}">
                <a16:creationId xmlns:a16="http://schemas.microsoft.com/office/drawing/2014/main" id="{EEB8B7DD-039E-F5F4-B0D1-971B5D0EAC76}"/>
              </a:ext>
            </a:extLst>
          </p:cNvPr>
          <p:cNvCxnSpPr/>
          <p:nvPr/>
        </p:nvCxnSpPr>
        <p:spPr>
          <a:xfrm flipV="1">
            <a:off x="533905" y="783565"/>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68271A4E-3F5D-FCF0-F74D-791A2EB7ACF8}"/>
              </a:ext>
            </a:extLst>
          </p:cNvPr>
          <p:cNvSpPr/>
          <p:nvPr/>
        </p:nvSpPr>
        <p:spPr>
          <a:xfrm>
            <a:off x="473423" y="1591071"/>
            <a:ext cx="1466723" cy="214946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Rounded Corners 3">
            <a:extLst>
              <a:ext uri="{FF2B5EF4-FFF2-40B4-BE49-F238E27FC236}">
                <a16:creationId xmlns:a16="http://schemas.microsoft.com/office/drawing/2014/main" id="{7F8A4D6B-7729-3BC1-76BA-1C7369CE29EA}"/>
              </a:ext>
            </a:extLst>
          </p:cNvPr>
          <p:cNvSpPr/>
          <p:nvPr/>
        </p:nvSpPr>
        <p:spPr>
          <a:xfrm>
            <a:off x="565477" y="1682205"/>
            <a:ext cx="1221246" cy="503227"/>
          </a:xfrm>
          <a:prstGeom prst="roundRect">
            <a:avLst/>
          </a:prstGeom>
          <a:solidFill>
            <a:schemeClr val="tx2">
              <a:lumMod val="25000"/>
              <a:lumOff val="7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3B86D077-86E8-0CB1-105B-7FB000F2FD4E}"/>
              </a:ext>
            </a:extLst>
          </p:cNvPr>
          <p:cNvSpPr/>
          <p:nvPr/>
        </p:nvSpPr>
        <p:spPr>
          <a:xfrm>
            <a:off x="565477" y="2371697"/>
            <a:ext cx="1221246" cy="503227"/>
          </a:xfrm>
          <a:prstGeom prst="roundRect">
            <a:avLst/>
          </a:prstGeom>
          <a:solidFill>
            <a:schemeClr val="tx2">
              <a:lumMod val="25000"/>
              <a:lumOff val="7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1348090E-9ABE-B2AB-F5FD-D3BD057C9C84}"/>
              </a:ext>
            </a:extLst>
          </p:cNvPr>
          <p:cNvSpPr/>
          <p:nvPr/>
        </p:nvSpPr>
        <p:spPr>
          <a:xfrm>
            <a:off x="565477" y="3063156"/>
            <a:ext cx="1221246" cy="503227"/>
          </a:xfrm>
          <a:prstGeom prst="roundRect">
            <a:avLst/>
          </a:prstGeom>
          <a:solidFill>
            <a:schemeClr val="tx2">
              <a:lumMod val="25000"/>
              <a:lumOff val="7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9F769CF0-CA92-4152-69F8-206434D75F5F}"/>
              </a:ext>
            </a:extLst>
          </p:cNvPr>
          <p:cNvSpPr txBox="1"/>
          <p:nvPr/>
        </p:nvSpPr>
        <p:spPr>
          <a:xfrm>
            <a:off x="590680" y="1815916"/>
            <a:ext cx="1170839"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a:solidFill>
                  <a:prstClr val="black"/>
                </a:solidFill>
                <a:latin typeface="Roboto" panose="02000000000000000000" pitchFamily="2" charset="0"/>
                <a:ea typeface="Roboto" panose="02000000000000000000" pitchFamily="2" charset="0"/>
                <a:cs typeface="Roboto" panose="02000000000000000000" pitchFamily="2" charset="0"/>
              </a:rPr>
              <a:t>Server Logs</a:t>
            </a:r>
            <a:endPar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20" name="TextBox 19">
            <a:extLst>
              <a:ext uri="{FF2B5EF4-FFF2-40B4-BE49-F238E27FC236}">
                <a16:creationId xmlns:a16="http://schemas.microsoft.com/office/drawing/2014/main" id="{F4E400BF-BEC8-1743-5B73-DC9B0F490FDB}"/>
              </a:ext>
            </a:extLst>
          </p:cNvPr>
          <p:cNvSpPr txBox="1"/>
          <p:nvPr/>
        </p:nvSpPr>
        <p:spPr>
          <a:xfrm>
            <a:off x="473423" y="2474074"/>
            <a:ext cx="1269597"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a:solidFill>
                  <a:prstClr val="black"/>
                </a:solidFill>
                <a:latin typeface="Roboto" panose="02000000000000000000" pitchFamily="2" charset="0"/>
                <a:ea typeface="Roboto" panose="02000000000000000000" pitchFamily="2" charset="0"/>
                <a:cs typeface="Roboto" panose="02000000000000000000" pitchFamily="2" charset="0"/>
              </a:rPr>
              <a:t>App Logs</a:t>
            </a:r>
            <a:endPar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22" name="TextBox 21">
            <a:extLst>
              <a:ext uri="{FF2B5EF4-FFF2-40B4-BE49-F238E27FC236}">
                <a16:creationId xmlns:a16="http://schemas.microsoft.com/office/drawing/2014/main" id="{F2BA6BB9-7B7D-22D1-EF94-0BCA10C3768E}"/>
              </a:ext>
            </a:extLst>
          </p:cNvPr>
          <p:cNvSpPr txBox="1"/>
          <p:nvPr/>
        </p:nvSpPr>
        <p:spPr>
          <a:xfrm>
            <a:off x="498716" y="3156510"/>
            <a:ext cx="144143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Network Logs</a:t>
            </a:r>
          </a:p>
        </p:txBody>
      </p:sp>
      <p:sp>
        <p:nvSpPr>
          <p:cNvPr id="27" name="TextBox 26">
            <a:extLst>
              <a:ext uri="{FF2B5EF4-FFF2-40B4-BE49-F238E27FC236}">
                <a16:creationId xmlns:a16="http://schemas.microsoft.com/office/drawing/2014/main" id="{0D0447AD-8712-90E6-DA38-F415067AAC38}"/>
              </a:ext>
            </a:extLst>
          </p:cNvPr>
          <p:cNvSpPr txBox="1"/>
          <p:nvPr/>
        </p:nvSpPr>
        <p:spPr>
          <a:xfrm>
            <a:off x="-216072" y="1347579"/>
            <a:ext cx="2784342"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Error Logs</a:t>
            </a:r>
          </a:p>
        </p:txBody>
      </p:sp>
      <p:cxnSp>
        <p:nvCxnSpPr>
          <p:cNvPr id="33" name="Straight Arrow Connector 32">
            <a:extLst>
              <a:ext uri="{FF2B5EF4-FFF2-40B4-BE49-F238E27FC236}">
                <a16:creationId xmlns:a16="http://schemas.microsoft.com/office/drawing/2014/main" id="{C44FD453-8D66-39D9-4181-0986ADEA4CAE}"/>
              </a:ext>
            </a:extLst>
          </p:cNvPr>
          <p:cNvCxnSpPr>
            <a:cxnSpLocks/>
          </p:cNvCxnSpPr>
          <p:nvPr/>
        </p:nvCxnSpPr>
        <p:spPr>
          <a:xfrm>
            <a:off x="1940146" y="1815916"/>
            <a:ext cx="165696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6" name="Graphic 35" descr="User with solid fill">
            <a:extLst>
              <a:ext uri="{FF2B5EF4-FFF2-40B4-BE49-F238E27FC236}">
                <a16:creationId xmlns:a16="http://schemas.microsoft.com/office/drawing/2014/main" id="{7234DEFC-35E5-9171-D53B-70555B822E4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42534" y="1591071"/>
            <a:ext cx="532388" cy="532388"/>
          </a:xfrm>
          <a:prstGeom prst="rect">
            <a:avLst/>
          </a:prstGeom>
        </p:spPr>
      </p:pic>
      <p:sp>
        <p:nvSpPr>
          <p:cNvPr id="38" name="Rectangle 37">
            <a:extLst>
              <a:ext uri="{FF2B5EF4-FFF2-40B4-BE49-F238E27FC236}">
                <a16:creationId xmlns:a16="http://schemas.microsoft.com/office/drawing/2014/main" id="{044CD464-8E4B-E709-E0CC-E2C89F7C5D3F}"/>
              </a:ext>
            </a:extLst>
          </p:cNvPr>
          <p:cNvSpPr/>
          <p:nvPr/>
        </p:nvSpPr>
        <p:spPr>
          <a:xfrm>
            <a:off x="4793810" y="1591071"/>
            <a:ext cx="1558776" cy="860003"/>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39">
            <a:extLst>
              <a:ext uri="{FF2B5EF4-FFF2-40B4-BE49-F238E27FC236}">
                <a16:creationId xmlns:a16="http://schemas.microsoft.com/office/drawing/2014/main" id="{60B8AD19-E982-403B-E75C-0A86B201AAAB}"/>
              </a:ext>
            </a:extLst>
          </p:cNvPr>
          <p:cNvSpPr/>
          <p:nvPr/>
        </p:nvSpPr>
        <p:spPr>
          <a:xfrm>
            <a:off x="6764126" y="1591071"/>
            <a:ext cx="1791611" cy="828483"/>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1" name="Graphic 40" descr="User with solid fill">
            <a:extLst>
              <a:ext uri="{FF2B5EF4-FFF2-40B4-BE49-F238E27FC236}">
                <a16:creationId xmlns:a16="http://schemas.microsoft.com/office/drawing/2014/main" id="{FC798C3A-DDE2-C645-BE0B-41D198EAA7B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82708" y="1851340"/>
            <a:ext cx="532388" cy="532388"/>
          </a:xfrm>
          <a:prstGeom prst="rect">
            <a:avLst/>
          </a:prstGeom>
        </p:spPr>
      </p:pic>
      <p:pic>
        <p:nvPicPr>
          <p:cNvPr id="42" name="Graphic 41" descr="User with solid fill">
            <a:extLst>
              <a:ext uri="{FF2B5EF4-FFF2-40B4-BE49-F238E27FC236}">
                <a16:creationId xmlns:a16="http://schemas.microsoft.com/office/drawing/2014/main" id="{3C7B07C4-9DA0-F624-EAC3-BD025218F7B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83394" y="1844055"/>
            <a:ext cx="532388" cy="532388"/>
          </a:xfrm>
          <a:prstGeom prst="rect">
            <a:avLst/>
          </a:prstGeom>
        </p:spPr>
      </p:pic>
      <p:cxnSp>
        <p:nvCxnSpPr>
          <p:cNvPr id="44" name="Straight Arrow Connector 43">
            <a:extLst>
              <a:ext uri="{FF2B5EF4-FFF2-40B4-BE49-F238E27FC236}">
                <a16:creationId xmlns:a16="http://schemas.microsoft.com/office/drawing/2014/main" id="{3E3406E5-CB0F-52F4-EFDF-317402D1DB6D}"/>
              </a:ext>
            </a:extLst>
          </p:cNvPr>
          <p:cNvCxnSpPr>
            <a:cxnSpLocks/>
          </p:cNvCxnSpPr>
          <p:nvPr/>
        </p:nvCxnSpPr>
        <p:spPr>
          <a:xfrm flipV="1">
            <a:off x="4148902" y="1857265"/>
            <a:ext cx="577402" cy="1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1D3825C6-EC12-27BA-0F89-6F1825CC80F7}"/>
              </a:ext>
            </a:extLst>
          </p:cNvPr>
          <p:cNvCxnSpPr>
            <a:cxnSpLocks/>
          </p:cNvCxnSpPr>
          <p:nvPr/>
        </p:nvCxnSpPr>
        <p:spPr>
          <a:xfrm flipV="1">
            <a:off x="6352586" y="2005313"/>
            <a:ext cx="411540" cy="157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F16AB50C-9FAA-61B7-3CB8-A106EFCB6162}"/>
              </a:ext>
            </a:extLst>
          </p:cNvPr>
          <p:cNvSpPr txBox="1"/>
          <p:nvPr/>
        </p:nvSpPr>
        <p:spPr>
          <a:xfrm>
            <a:off x="4760286" y="1678039"/>
            <a:ext cx="1558776"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a:solidFill>
                  <a:prstClr val="black"/>
                </a:solidFill>
                <a:latin typeface="Roboto" panose="02000000000000000000" pitchFamily="2" charset="0"/>
                <a:ea typeface="Roboto" panose="02000000000000000000" pitchFamily="2" charset="0"/>
                <a:cs typeface="Roboto" panose="02000000000000000000" pitchFamily="2" charset="0"/>
              </a:rPr>
              <a:t>Researching and finding the root cause of issue</a:t>
            </a:r>
            <a:endPar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48" name="TextBox 47">
            <a:extLst>
              <a:ext uri="{FF2B5EF4-FFF2-40B4-BE49-F238E27FC236}">
                <a16:creationId xmlns:a16="http://schemas.microsoft.com/office/drawing/2014/main" id="{D6732E67-6782-FE25-E212-1ADA82E31AE7}"/>
              </a:ext>
            </a:extLst>
          </p:cNvPr>
          <p:cNvSpPr txBox="1"/>
          <p:nvPr/>
        </p:nvSpPr>
        <p:spPr>
          <a:xfrm>
            <a:off x="6838369" y="1759463"/>
            <a:ext cx="1558776"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Finding </a:t>
            </a:r>
            <a:r>
              <a:rPr lang="en-US" sz="1400" b="1">
                <a:solidFill>
                  <a:prstClr val="black"/>
                </a:solidFill>
                <a:latin typeface="Roboto" panose="02000000000000000000" pitchFamily="2" charset="0"/>
                <a:ea typeface="Roboto" panose="02000000000000000000" pitchFamily="2" charset="0"/>
                <a:cs typeface="Roboto" panose="02000000000000000000" pitchFamily="2" charset="0"/>
              </a:rPr>
              <a:t>Optimal Solution </a:t>
            </a:r>
            <a:endPar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49" name="TextBox 48">
            <a:extLst>
              <a:ext uri="{FF2B5EF4-FFF2-40B4-BE49-F238E27FC236}">
                <a16:creationId xmlns:a16="http://schemas.microsoft.com/office/drawing/2014/main" id="{62ED770F-540A-6105-BB54-9FA13FE4BB08}"/>
              </a:ext>
            </a:extLst>
          </p:cNvPr>
          <p:cNvSpPr txBox="1"/>
          <p:nvPr/>
        </p:nvSpPr>
        <p:spPr>
          <a:xfrm>
            <a:off x="1490161" y="1596221"/>
            <a:ext cx="2784342"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a:solidFill>
                  <a:prstClr val="black"/>
                </a:solidFill>
                <a:latin typeface="Roboto" panose="02000000000000000000" pitchFamily="2" charset="0"/>
                <a:ea typeface="Roboto" panose="02000000000000000000" pitchFamily="2" charset="0"/>
                <a:cs typeface="Roboto" panose="02000000000000000000" pitchFamily="2" charset="0"/>
              </a:rPr>
              <a:t>Manually taken</a:t>
            </a:r>
            <a:endParaRPr kumimoji="0" lang="en-US" sz="11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pic>
        <p:nvPicPr>
          <p:cNvPr id="50" name="Graphic 49" descr="User with solid fill">
            <a:extLst>
              <a:ext uri="{FF2B5EF4-FFF2-40B4-BE49-F238E27FC236}">
                <a16:creationId xmlns:a16="http://schemas.microsoft.com/office/drawing/2014/main" id="{8322CA7F-74EF-9FDF-B1EA-D61766A784B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46891" y="3553944"/>
            <a:ext cx="532388" cy="532388"/>
          </a:xfrm>
          <a:prstGeom prst="rect">
            <a:avLst/>
          </a:prstGeom>
        </p:spPr>
      </p:pic>
      <p:pic>
        <p:nvPicPr>
          <p:cNvPr id="2050" name="Picture 2" descr="Artificial intelligence generated icon vector AI sign for graphic ...">
            <a:extLst>
              <a:ext uri="{FF2B5EF4-FFF2-40B4-BE49-F238E27FC236}">
                <a16:creationId xmlns:a16="http://schemas.microsoft.com/office/drawing/2014/main" id="{9AA31F2A-7CEC-4A7C-D255-23C315B4BE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7977" y="4176388"/>
            <a:ext cx="730293" cy="730293"/>
          </a:xfrm>
          <a:prstGeom prst="rect">
            <a:avLst/>
          </a:prstGeom>
          <a:noFill/>
          <a:extLst>
            <a:ext uri="{909E8E84-426E-40DD-AFC4-6F175D3DCCD1}">
              <a14:hiddenFill xmlns:a14="http://schemas.microsoft.com/office/drawing/2010/main">
                <a:solidFill>
                  <a:srgbClr val="FFFFFF"/>
                </a:solidFill>
              </a14:hiddenFill>
            </a:ext>
          </a:extLst>
        </p:spPr>
      </p:pic>
      <p:cxnSp>
        <p:nvCxnSpPr>
          <p:cNvPr id="54" name="Straight Connector 53">
            <a:extLst>
              <a:ext uri="{FF2B5EF4-FFF2-40B4-BE49-F238E27FC236}">
                <a16:creationId xmlns:a16="http://schemas.microsoft.com/office/drawing/2014/main" id="{7212BBFC-EFE8-0A55-C6C7-2888BB6563B0}"/>
              </a:ext>
            </a:extLst>
          </p:cNvPr>
          <p:cNvCxnSpPr>
            <a:cxnSpLocks/>
          </p:cNvCxnSpPr>
          <p:nvPr/>
        </p:nvCxnSpPr>
        <p:spPr>
          <a:xfrm flipH="1">
            <a:off x="1206784" y="3740538"/>
            <a:ext cx="1" cy="826935"/>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79E4A08-E3A1-4713-86C2-CAEBC1B88F61}"/>
              </a:ext>
            </a:extLst>
          </p:cNvPr>
          <p:cNvCxnSpPr>
            <a:cxnSpLocks/>
          </p:cNvCxnSpPr>
          <p:nvPr/>
        </p:nvCxnSpPr>
        <p:spPr>
          <a:xfrm flipV="1">
            <a:off x="1206784" y="4559256"/>
            <a:ext cx="678129" cy="143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10547E9B-861B-AFCE-1FAB-6A407311B34C}"/>
              </a:ext>
            </a:extLst>
          </p:cNvPr>
          <p:cNvSpPr txBox="1"/>
          <p:nvPr/>
        </p:nvSpPr>
        <p:spPr>
          <a:xfrm>
            <a:off x="2559034" y="2381027"/>
            <a:ext cx="2784342"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a:solidFill>
                  <a:prstClr val="black"/>
                </a:solidFill>
                <a:latin typeface="Roboto" panose="02000000000000000000" pitchFamily="2" charset="0"/>
                <a:ea typeface="Roboto" panose="02000000000000000000" pitchFamily="2" charset="0"/>
                <a:cs typeface="Roboto" panose="02000000000000000000" pitchFamily="2" charset="0"/>
              </a:rPr>
              <a:t>More workforce</a:t>
            </a:r>
            <a:endParaRPr kumimoji="0" lang="en-US" sz="11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59" name="TextBox 58">
            <a:extLst>
              <a:ext uri="{FF2B5EF4-FFF2-40B4-BE49-F238E27FC236}">
                <a16:creationId xmlns:a16="http://schemas.microsoft.com/office/drawing/2014/main" id="{E94ABC94-5B18-D55D-4814-780805D08B97}"/>
              </a:ext>
            </a:extLst>
          </p:cNvPr>
          <p:cNvSpPr txBox="1"/>
          <p:nvPr/>
        </p:nvSpPr>
        <p:spPr>
          <a:xfrm>
            <a:off x="153428" y="3861388"/>
            <a:ext cx="1222493" cy="6001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Real-Time ingestion and analyzing </a:t>
            </a:r>
          </a:p>
        </p:txBody>
      </p:sp>
      <p:sp>
        <p:nvSpPr>
          <p:cNvPr id="60" name="TextBox 59">
            <a:extLst>
              <a:ext uri="{FF2B5EF4-FFF2-40B4-BE49-F238E27FC236}">
                <a16:creationId xmlns:a16="http://schemas.microsoft.com/office/drawing/2014/main" id="{50B64FFA-61FE-0B63-6213-2C6FA5CDA64B}"/>
              </a:ext>
            </a:extLst>
          </p:cNvPr>
          <p:cNvSpPr txBox="1"/>
          <p:nvPr/>
        </p:nvSpPr>
        <p:spPr>
          <a:xfrm>
            <a:off x="2851248" y="3366671"/>
            <a:ext cx="1323674"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Lesser Workforce</a:t>
            </a:r>
          </a:p>
        </p:txBody>
      </p:sp>
      <p:sp>
        <p:nvSpPr>
          <p:cNvPr id="61" name="Rectangle 60">
            <a:extLst>
              <a:ext uri="{FF2B5EF4-FFF2-40B4-BE49-F238E27FC236}">
                <a16:creationId xmlns:a16="http://schemas.microsoft.com/office/drawing/2014/main" id="{3DE9418C-6DED-4284-92B6-88644B3B99BC}"/>
              </a:ext>
            </a:extLst>
          </p:cNvPr>
          <p:cNvSpPr/>
          <p:nvPr/>
        </p:nvSpPr>
        <p:spPr>
          <a:xfrm>
            <a:off x="2883473" y="4352315"/>
            <a:ext cx="1791611" cy="1237519"/>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2" name="TextBox 61">
            <a:extLst>
              <a:ext uri="{FF2B5EF4-FFF2-40B4-BE49-F238E27FC236}">
                <a16:creationId xmlns:a16="http://schemas.microsoft.com/office/drawing/2014/main" id="{5FD0FCD5-D591-CB8B-CAE1-D151BF75B68B}"/>
              </a:ext>
            </a:extLst>
          </p:cNvPr>
          <p:cNvSpPr txBox="1"/>
          <p:nvPr/>
        </p:nvSpPr>
        <p:spPr>
          <a:xfrm>
            <a:off x="2899000" y="4394514"/>
            <a:ext cx="1791611" cy="116955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Root causes and issues already identified and solutions suggested</a:t>
            </a:r>
          </a:p>
        </p:txBody>
      </p:sp>
      <p:cxnSp>
        <p:nvCxnSpPr>
          <p:cNvPr id="2051" name="Straight Arrow Connector 2050">
            <a:extLst>
              <a:ext uri="{FF2B5EF4-FFF2-40B4-BE49-F238E27FC236}">
                <a16:creationId xmlns:a16="http://schemas.microsoft.com/office/drawing/2014/main" id="{C2C0D7D4-D5A0-F0C0-ABC9-24FE0335EBE2}"/>
              </a:ext>
            </a:extLst>
          </p:cNvPr>
          <p:cNvCxnSpPr>
            <a:cxnSpLocks/>
          </p:cNvCxnSpPr>
          <p:nvPr/>
        </p:nvCxnSpPr>
        <p:spPr>
          <a:xfrm>
            <a:off x="2568270" y="4541535"/>
            <a:ext cx="3152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6" name="Straight Arrow Connector 2055">
            <a:extLst>
              <a:ext uri="{FF2B5EF4-FFF2-40B4-BE49-F238E27FC236}">
                <a16:creationId xmlns:a16="http://schemas.microsoft.com/office/drawing/2014/main" id="{9DE19B5C-0CD6-8DEC-BCBF-A834813A12E8}"/>
              </a:ext>
            </a:extLst>
          </p:cNvPr>
          <p:cNvCxnSpPr>
            <a:cxnSpLocks/>
          </p:cNvCxnSpPr>
          <p:nvPr/>
        </p:nvCxnSpPr>
        <p:spPr>
          <a:xfrm flipV="1">
            <a:off x="3511195" y="4086332"/>
            <a:ext cx="1890" cy="2659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58" name="Rectangle 2057">
            <a:extLst>
              <a:ext uri="{FF2B5EF4-FFF2-40B4-BE49-F238E27FC236}">
                <a16:creationId xmlns:a16="http://schemas.microsoft.com/office/drawing/2014/main" id="{34E4896A-01F6-13B4-59D9-1CA291F84C90}"/>
              </a:ext>
            </a:extLst>
          </p:cNvPr>
          <p:cNvSpPr/>
          <p:nvPr/>
        </p:nvSpPr>
        <p:spPr>
          <a:xfrm>
            <a:off x="5377496" y="3518236"/>
            <a:ext cx="1791611" cy="828483"/>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59" name="TextBox 2058">
            <a:extLst>
              <a:ext uri="{FF2B5EF4-FFF2-40B4-BE49-F238E27FC236}">
                <a16:creationId xmlns:a16="http://schemas.microsoft.com/office/drawing/2014/main" id="{8C75D583-E23B-ED5C-1F88-5B069D1E3C39}"/>
              </a:ext>
            </a:extLst>
          </p:cNvPr>
          <p:cNvSpPr txBox="1"/>
          <p:nvPr/>
        </p:nvSpPr>
        <p:spPr>
          <a:xfrm>
            <a:off x="5451739" y="3693684"/>
            <a:ext cx="1558776"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Fixing the Error an</a:t>
            </a:r>
            <a:r>
              <a:rPr lang="en-US" sz="1400" b="1">
                <a:solidFill>
                  <a:prstClr val="black"/>
                </a:solidFill>
                <a:latin typeface="Roboto" panose="02000000000000000000" pitchFamily="2" charset="0"/>
                <a:ea typeface="Roboto" panose="02000000000000000000" pitchFamily="2" charset="0"/>
                <a:cs typeface="Roboto" panose="02000000000000000000" pitchFamily="2" charset="0"/>
              </a:rPr>
              <a:t>d Maintaining</a:t>
            </a:r>
            <a:endParaRPr kumimoji="0" lang="en-US" sz="1400" b="1"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cxnSp>
        <p:nvCxnSpPr>
          <p:cNvPr id="2061" name="Straight Arrow Connector 2060">
            <a:extLst>
              <a:ext uri="{FF2B5EF4-FFF2-40B4-BE49-F238E27FC236}">
                <a16:creationId xmlns:a16="http://schemas.microsoft.com/office/drawing/2014/main" id="{BA9CFE72-87A8-A68E-3850-EEA752D27C1F}"/>
              </a:ext>
            </a:extLst>
          </p:cNvPr>
          <p:cNvCxnSpPr/>
          <p:nvPr/>
        </p:nvCxnSpPr>
        <p:spPr>
          <a:xfrm>
            <a:off x="3915782" y="3929234"/>
            <a:ext cx="134443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63" name="Straight Arrow Connector 2062">
            <a:extLst>
              <a:ext uri="{FF2B5EF4-FFF2-40B4-BE49-F238E27FC236}">
                <a16:creationId xmlns:a16="http://schemas.microsoft.com/office/drawing/2014/main" id="{9BE4E3A5-1E90-2A11-0BD8-4C6BAC4B90D4}"/>
              </a:ext>
            </a:extLst>
          </p:cNvPr>
          <p:cNvCxnSpPr>
            <a:cxnSpLocks/>
          </p:cNvCxnSpPr>
          <p:nvPr/>
        </p:nvCxnSpPr>
        <p:spPr>
          <a:xfrm flipH="1">
            <a:off x="6450776" y="2419554"/>
            <a:ext cx="1209156" cy="1044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65" name="TextBox 27">
            <a:extLst>
              <a:ext uri="{FF2B5EF4-FFF2-40B4-BE49-F238E27FC236}">
                <a16:creationId xmlns:a16="http://schemas.microsoft.com/office/drawing/2014/main" id="{46256C2D-4EFE-2FDA-FB6C-799C57948031}"/>
              </a:ext>
            </a:extLst>
          </p:cNvPr>
          <p:cNvSpPr txBox="1"/>
          <p:nvPr/>
        </p:nvSpPr>
        <p:spPr>
          <a:xfrm>
            <a:off x="9050986" y="1613279"/>
            <a:ext cx="2725760" cy="116955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Arial"/>
              <a:buChar char="•"/>
            </a:pPr>
            <a:r>
              <a:rPr lang="en-US" sz="1400">
                <a:solidFill>
                  <a:srgbClr val="000308"/>
                </a:solidFill>
                <a:latin typeface="Roboto"/>
                <a:ea typeface="Roboto"/>
                <a:cs typeface="Roboto"/>
              </a:rPr>
              <a:t>Time-Intensive</a:t>
            </a:r>
          </a:p>
          <a:p>
            <a:pPr marL="171450" indent="-171450">
              <a:buFont typeface="Arial"/>
              <a:buChar char="•"/>
            </a:pPr>
            <a:r>
              <a:rPr lang="en-US" sz="1400">
                <a:solidFill>
                  <a:srgbClr val="000308"/>
                </a:solidFill>
                <a:latin typeface="Roboto"/>
                <a:ea typeface="Roboto"/>
                <a:cs typeface="Roboto"/>
              </a:rPr>
              <a:t>Large yet skilled workforce required </a:t>
            </a:r>
          </a:p>
          <a:p>
            <a:pPr marL="171450" indent="-171450">
              <a:buFont typeface="Arial"/>
              <a:buChar char="•"/>
            </a:pPr>
            <a:r>
              <a:rPr lang="en-US" sz="1400">
                <a:solidFill>
                  <a:srgbClr val="000308"/>
                </a:solidFill>
                <a:latin typeface="Roboto"/>
                <a:ea typeface="Roboto"/>
                <a:cs typeface="Roboto"/>
              </a:rPr>
              <a:t>Human-Overlook possible</a:t>
            </a:r>
          </a:p>
          <a:p>
            <a:pPr marL="171450" indent="-171450">
              <a:buFont typeface="Arial"/>
              <a:buChar char="•"/>
            </a:pPr>
            <a:endParaRPr lang="en-US" sz="1400">
              <a:solidFill>
                <a:srgbClr val="000308"/>
              </a:solidFill>
              <a:latin typeface="Roboto"/>
              <a:ea typeface="Roboto"/>
              <a:cs typeface="Roboto"/>
            </a:endParaRPr>
          </a:p>
        </p:txBody>
      </p:sp>
      <p:sp>
        <p:nvSpPr>
          <p:cNvPr id="2069" name="TextBox 28">
            <a:extLst>
              <a:ext uri="{FF2B5EF4-FFF2-40B4-BE49-F238E27FC236}">
                <a16:creationId xmlns:a16="http://schemas.microsoft.com/office/drawing/2014/main" id="{B5EC6F94-7762-D3A7-8D43-BF3DA8EAD8B1}"/>
              </a:ext>
            </a:extLst>
          </p:cNvPr>
          <p:cNvSpPr txBox="1"/>
          <p:nvPr/>
        </p:nvSpPr>
        <p:spPr>
          <a:xfrm>
            <a:off x="9069303" y="3332755"/>
            <a:ext cx="2810426" cy="120482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Arial"/>
              <a:buChar char="•"/>
            </a:pPr>
            <a:r>
              <a:rPr lang="en-US" sz="1400">
                <a:solidFill>
                  <a:srgbClr val="000308"/>
                </a:solidFill>
                <a:latin typeface="Roboto"/>
              </a:rPr>
              <a:t>Automated Generation</a:t>
            </a:r>
            <a:endParaRPr lang="en-US" sz="2000">
              <a:ea typeface="Calibri"/>
              <a:cs typeface="Calibri"/>
            </a:endParaRPr>
          </a:p>
          <a:p>
            <a:pPr marL="171450" indent="-171450">
              <a:buFont typeface="Arial"/>
              <a:buChar char="•"/>
            </a:pPr>
            <a:r>
              <a:rPr lang="en-US" sz="1400">
                <a:solidFill>
                  <a:srgbClr val="000308"/>
                </a:solidFill>
                <a:latin typeface="Roboto"/>
                <a:ea typeface="Roboto"/>
                <a:cs typeface="Roboto"/>
              </a:rPr>
              <a:t>High Accuracy</a:t>
            </a:r>
            <a:endParaRPr lang="en-US" sz="2000"/>
          </a:p>
          <a:p>
            <a:pPr marL="171450" indent="-171450">
              <a:buFont typeface="Arial"/>
              <a:buChar char="•"/>
            </a:pPr>
            <a:r>
              <a:rPr lang="en-US" sz="1400">
                <a:solidFill>
                  <a:srgbClr val="000308"/>
                </a:solidFill>
                <a:latin typeface="Roboto"/>
                <a:ea typeface="Roboto"/>
                <a:cs typeface="Roboto"/>
              </a:rPr>
              <a:t>Lower Workforce</a:t>
            </a:r>
          </a:p>
          <a:p>
            <a:pPr marL="171450" indent="-171450">
              <a:buFont typeface="Arial"/>
              <a:buChar char="•"/>
            </a:pPr>
            <a:r>
              <a:rPr lang="en-US" sz="1400">
                <a:solidFill>
                  <a:srgbClr val="000308"/>
                </a:solidFill>
                <a:latin typeface="Roboto"/>
                <a:ea typeface="Roboto"/>
                <a:cs typeface="Roboto"/>
              </a:rPr>
              <a:t>Lower MTTR</a:t>
            </a:r>
          </a:p>
          <a:p>
            <a:pPr marL="171450" indent="-171450">
              <a:buFont typeface="Arial"/>
              <a:buChar char="•"/>
            </a:pPr>
            <a:endParaRPr lang="en-US" sz="1400">
              <a:solidFill>
                <a:srgbClr val="000308"/>
              </a:solidFill>
              <a:latin typeface="Roboto"/>
              <a:ea typeface="Roboto"/>
              <a:cs typeface="Roboto"/>
            </a:endParaRPr>
          </a:p>
        </p:txBody>
      </p:sp>
      <p:cxnSp>
        <p:nvCxnSpPr>
          <p:cNvPr id="6" name="Straight Arrow Connector 5">
            <a:extLst>
              <a:ext uri="{FF2B5EF4-FFF2-40B4-BE49-F238E27FC236}">
                <a16:creationId xmlns:a16="http://schemas.microsoft.com/office/drawing/2014/main" id="{AD86C124-6DF4-F79F-0A63-238830FD3656}"/>
              </a:ext>
            </a:extLst>
          </p:cNvPr>
          <p:cNvCxnSpPr>
            <a:cxnSpLocks/>
          </p:cNvCxnSpPr>
          <p:nvPr/>
        </p:nvCxnSpPr>
        <p:spPr>
          <a:xfrm>
            <a:off x="8861446" y="3142529"/>
            <a:ext cx="3233245" cy="23621"/>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9A0D9824-C909-1D1C-C602-E8D1BFA15439}"/>
              </a:ext>
            </a:extLst>
          </p:cNvPr>
          <p:cNvSpPr/>
          <p:nvPr/>
        </p:nvSpPr>
        <p:spPr>
          <a:xfrm>
            <a:off x="2324881" y="961698"/>
            <a:ext cx="6428229" cy="207633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AD206134-CCA8-29BA-655F-A2B9D47C26DB}"/>
              </a:ext>
            </a:extLst>
          </p:cNvPr>
          <p:cNvSpPr/>
          <p:nvPr/>
        </p:nvSpPr>
        <p:spPr>
          <a:xfrm>
            <a:off x="2583797" y="3273370"/>
            <a:ext cx="6169314" cy="269688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45462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A59858D2-DE2B-B03A-A45E-9A28AFF33705}"/>
              </a:ext>
            </a:extLst>
          </p:cNvPr>
          <p:cNvSpPr/>
          <p:nvPr/>
        </p:nvSpPr>
        <p:spPr>
          <a:xfrm>
            <a:off x="3503083" y="4131027"/>
            <a:ext cx="5757691" cy="2073219"/>
          </a:xfrm>
          <a:prstGeom prst="roundRect">
            <a:avLst/>
          </a:prstGeom>
          <a:solidFill>
            <a:schemeClr val="tx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 name="Straight Arrow Connector 2">
            <a:extLst>
              <a:ext uri="{FF2B5EF4-FFF2-40B4-BE49-F238E27FC236}">
                <a16:creationId xmlns:a16="http://schemas.microsoft.com/office/drawing/2014/main" id="{431A6CBA-C785-F2F3-B5C9-3555779E2D91}"/>
              </a:ext>
            </a:extLst>
          </p:cNvPr>
          <p:cNvCxnSpPr/>
          <p:nvPr/>
        </p:nvCxnSpPr>
        <p:spPr>
          <a:xfrm flipV="1">
            <a:off x="707078" y="748486"/>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460C0AE-18B8-57EE-6581-BDA73F547131}"/>
              </a:ext>
            </a:extLst>
          </p:cNvPr>
          <p:cNvSpPr txBox="1"/>
          <p:nvPr/>
        </p:nvSpPr>
        <p:spPr>
          <a:xfrm>
            <a:off x="705463" y="175235"/>
            <a:ext cx="6771736" cy="461665"/>
          </a:xfrm>
          <a:prstGeom prst="rect">
            <a:avLst/>
          </a:prstGeom>
          <a:noFill/>
        </p:spPr>
        <p:txBody>
          <a:bodyPr wrap="square" lIns="91440" tIns="45720" rIns="91440" bIns="45720" anchor="t">
            <a:spAutoFit/>
          </a:bodyPr>
          <a:lstStyle/>
          <a:p>
            <a:r>
              <a:rPr lang="en-US" sz="2400" b="1">
                <a:ea typeface="Calibri"/>
                <a:cs typeface="Calibri"/>
              </a:rPr>
              <a:t>Traditional Approach Vs Gen AI Approach</a:t>
            </a:r>
            <a:endParaRPr lang="en-US" sz="1600"/>
          </a:p>
        </p:txBody>
      </p:sp>
      <p:graphicFrame>
        <p:nvGraphicFramePr>
          <p:cNvPr id="9" name="Table 8">
            <a:extLst>
              <a:ext uri="{FF2B5EF4-FFF2-40B4-BE49-F238E27FC236}">
                <a16:creationId xmlns:a16="http://schemas.microsoft.com/office/drawing/2014/main" id="{AA788109-B421-8C48-A8E0-3A6C20822758}"/>
              </a:ext>
            </a:extLst>
          </p:cNvPr>
          <p:cNvGraphicFramePr>
            <a:graphicFrameLocks noGrp="1"/>
          </p:cNvGraphicFramePr>
          <p:nvPr>
            <p:extLst>
              <p:ext uri="{D42A27DB-BD31-4B8C-83A1-F6EECF244321}">
                <p14:modId xmlns:p14="http://schemas.microsoft.com/office/powerpoint/2010/main" val="339607221"/>
              </p:ext>
            </p:extLst>
          </p:nvPr>
        </p:nvGraphicFramePr>
        <p:xfrm>
          <a:off x="706467" y="994433"/>
          <a:ext cx="10997540" cy="2827860"/>
        </p:xfrm>
        <a:graphic>
          <a:graphicData uri="http://schemas.openxmlformats.org/drawingml/2006/table">
            <a:tbl>
              <a:tblPr bandRow="1">
                <a:tableStyleId>{5C22544A-7EE6-4342-B048-85BDC9FD1C3A}</a:tableStyleId>
              </a:tblPr>
              <a:tblGrid>
                <a:gridCol w="3291839">
                  <a:extLst>
                    <a:ext uri="{9D8B030D-6E8A-4147-A177-3AD203B41FA5}">
                      <a16:colId xmlns:a16="http://schemas.microsoft.com/office/drawing/2014/main" val="4168768954"/>
                    </a:ext>
                  </a:extLst>
                </a:gridCol>
                <a:gridCol w="2833915">
                  <a:extLst>
                    <a:ext uri="{9D8B030D-6E8A-4147-A177-3AD203B41FA5}">
                      <a16:colId xmlns:a16="http://schemas.microsoft.com/office/drawing/2014/main" val="1577909345"/>
                    </a:ext>
                  </a:extLst>
                </a:gridCol>
                <a:gridCol w="2674706">
                  <a:extLst>
                    <a:ext uri="{9D8B030D-6E8A-4147-A177-3AD203B41FA5}">
                      <a16:colId xmlns:a16="http://schemas.microsoft.com/office/drawing/2014/main" val="3197040218"/>
                    </a:ext>
                  </a:extLst>
                </a:gridCol>
                <a:gridCol w="2197080">
                  <a:extLst>
                    <a:ext uri="{9D8B030D-6E8A-4147-A177-3AD203B41FA5}">
                      <a16:colId xmlns:a16="http://schemas.microsoft.com/office/drawing/2014/main" val="679613438"/>
                    </a:ext>
                  </a:extLst>
                </a:gridCol>
              </a:tblGrid>
              <a:tr h="508200">
                <a:tc>
                  <a:txBody>
                    <a:bodyPr/>
                    <a:lstStyle/>
                    <a:p>
                      <a:pPr algn="ctr" fontAlgn="base">
                        <a:lnSpc>
                          <a:spcPts val="1275"/>
                        </a:lnSpc>
                        <a:buNone/>
                      </a:pPr>
                      <a:r>
                        <a:rPr lang="en-US" sz="1400" b="1" i="0">
                          <a:solidFill>
                            <a:srgbClr val="FFFFFF"/>
                          </a:solidFill>
                          <a:effectLst/>
                          <a:latin typeface="Calibri"/>
                        </a:rPr>
                        <a:t>Metric Name</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0044C4"/>
                    </a:solidFill>
                  </a:tcPr>
                </a:tc>
                <a:tc>
                  <a:txBody>
                    <a:bodyPr/>
                    <a:lstStyle/>
                    <a:p>
                      <a:pPr algn="ctr" fontAlgn="base">
                        <a:lnSpc>
                          <a:spcPts val="1275"/>
                        </a:lnSpc>
                        <a:buNone/>
                      </a:pPr>
                      <a:r>
                        <a:rPr lang="en-US" sz="1400" b="1" i="0">
                          <a:solidFill>
                            <a:srgbClr val="FFFFFF"/>
                          </a:solidFill>
                          <a:effectLst/>
                          <a:latin typeface="Calibri"/>
                        </a:rPr>
                        <a:t>Current (Manual)</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0044C4"/>
                    </a:solidFill>
                  </a:tcPr>
                </a:tc>
                <a:tc>
                  <a:txBody>
                    <a:bodyPr/>
                    <a:lstStyle/>
                    <a:p>
                      <a:pPr algn="ctr" fontAlgn="base">
                        <a:lnSpc>
                          <a:spcPts val="1275"/>
                        </a:lnSpc>
                        <a:buNone/>
                      </a:pPr>
                      <a:r>
                        <a:rPr lang="en-US" sz="1400" b="1" i="0">
                          <a:solidFill>
                            <a:srgbClr val="FFFFFF"/>
                          </a:solidFill>
                          <a:effectLst/>
                          <a:latin typeface="Calibri"/>
                        </a:rPr>
                        <a:t>With Gen AI</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0044C4"/>
                    </a:solidFill>
                  </a:tcPr>
                </a:tc>
                <a:tc>
                  <a:txBody>
                    <a:bodyPr/>
                    <a:lstStyle/>
                    <a:p>
                      <a:pPr algn="ctr" fontAlgn="base">
                        <a:lnSpc>
                          <a:spcPts val="1275"/>
                        </a:lnSpc>
                        <a:buNone/>
                      </a:pPr>
                      <a:r>
                        <a:rPr lang="en-US" sz="1400" b="1" i="0">
                          <a:solidFill>
                            <a:srgbClr val="FFFFFF"/>
                          </a:solidFill>
                          <a:effectLst/>
                          <a:latin typeface="Calibri"/>
                        </a:rPr>
                        <a:t>Benefit</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0044C4"/>
                    </a:solidFill>
                  </a:tcPr>
                </a:tc>
                <a:extLst>
                  <a:ext uri="{0D108BD9-81ED-4DB2-BD59-A6C34878D82A}">
                    <a16:rowId xmlns:a16="http://schemas.microsoft.com/office/drawing/2014/main" val="2683578097"/>
                  </a:ext>
                </a:extLst>
              </a:tr>
              <a:tr h="508200">
                <a:tc>
                  <a:txBody>
                    <a:bodyPr/>
                    <a:lstStyle/>
                    <a:p>
                      <a:pPr algn="ctr" fontAlgn="base">
                        <a:lnSpc>
                          <a:spcPts val="1275"/>
                        </a:lnSpc>
                        <a:buNone/>
                      </a:pPr>
                      <a:r>
                        <a:rPr lang="en-GB" sz="1400" b="0" i="0">
                          <a:solidFill>
                            <a:srgbClr val="000308"/>
                          </a:solidFill>
                          <a:effectLst/>
                          <a:latin typeface="Calibri"/>
                        </a:rPr>
                        <a:t>Time to Root Cause Identification</a:t>
                      </a:r>
                      <a:endParaRPr lang="en-GB"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1-2 hours/incident</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~5 min/incident</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&gt;90%Faster</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08583136"/>
                  </a:ext>
                </a:extLst>
              </a:tr>
              <a:tr h="531300">
                <a:tc>
                  <a:txBody>
                    <a:bodyPr/>
                    <a:lstStyle/>
                    <a:p>
                      <a:pPr algn="ctr" fontAlgn="base">
                        <a:lnSpc>
                          <a:spcPts val="1275"/>
                        </a:lnSpc>
                        <a:buNone/>
                      </a:pPr>
                      <a:r>
                        <a:rPr lang="en-US" sz="1400" b="0" i="0">
                          <a:solidFill>
                            <a:srgbClr val="000308"/>
                          </a:solidFill>
                          <a:effectLst/>
                          <a:latin typeface="Calibri"/>
                        </a:rPr>
                        <a:t>Troubleshooting Workforce</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High(3-5 per 100 server)</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Lower(1-2 per 100 servers)</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lvl="0" algn="ctr">
                        <a:lnSpc>
                          <a:spcPts val="1275"/>
                        </a:lnSpc>
                        <a:buNone/>
                      </a:pPr>
                      <a:r>
                        <a:rPr lang="en-US" sz="1400" b="0" i="0">
                          <a:solidFill>
                            <a:srgbClr val="000308"/>
                          </a:solidFill>
                          <a:effectLst/>
                          <a:latin typeface="Calibri"/>
                        </a:rPr>
                        <a:t>&gt;99% Effort reduction</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93086546"/>
                  </a:ext>
                </a:extLst>
              </a:tr>
              <a:tr h="640080">
                <a:tc>
                  <a:txBody>
                    <a:bodyPr/>
                    <a:lstStyle/>
                    <a:p>
                      <a:pPr algn="ctr" fontAlgn="base">
                        <a:lnSpc>
                          <a:spcPts val="1275"/>
                        </a:lnSpc>
                        <a:buNone/>
                      </a:pPr>
                      <a:r>
                        <a:rPr lang="en-US" sz="1400" b="0" i="0">
                          <a:solidFill>
                            <a:srgbClr val="000308"/>
                          </a:solidFill>
                          <a:effectLst/>
                          <a:latin typeface="Calibri"/>
                        </a:rPr>
                        <a:t>Diagnosis Accuracy</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80-90%</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85-95%+</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&gt;10% Accurate</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9760485"/>
                  </a:ext>
                </a:extLst>
              </a:tr>
              <a:tr h="640080">
                <a:tc>
                  <a:txBody>
                    <a:bodyPr/>
                    <a:lstStyle/>
                    <a:p>
                      <a:pPr algn="ctr" fontAlgn="base">
                        <a:lnSpc>
                          <a:spcPts val="1275"/>
                        </a:lnSpc>
                        <a:buNone/>
                      </a:pPr>
                      <a:r>
                        <a:rPr lang="en-US" sz="1400" b="0" i="0">
                          <a:solidFill>
                            <a:srgbClr val="000308"/>
                          </a:solidFill>
                          <a:effectLst/>
                          <a:latin typeface="Calibri"/>
                        </a:rPr>
                        <a:t>Manual Log Analysis &amp; Aggregation</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10-15 hours/week/engineer</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&lt;1 hours/week/engineer</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lnSpc>
                          <a:spcPts val="1275"/>
                        </a:lnSpc>
                        <a:buNone/>
                      </a:pPr>
                      <a:r>
                        <a:rPr lang="en-US" sz="1400" b="0" i="0">
                          <a:solidFill>
                            <a:srgbClr val="000308"/>
                          </a:solidFill>
                          <a:effectLst/>
                          <a:latin typeface="Calibri"/>
                        </a:rPr>
                        <a:t>&gt;90% faster cycles</a:t>
                      </a:r>
                      <a:endParaRPr lang="en-US" sz="1400" b="0" i="0">
                        <a:solidFill>
                          <a:srgbClr val="0070CD"/>
                        </a:solidFill>
                        <a:effectLst/>
                      </a:endParaRPr>
                    </a:p>
                  </a:txBody>
                  <a:tcPr marL="9525" marR="9525" marT="9525"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68649977"/>
                  </a:ext>
                </a:extLst>
              </a:tr>
            </a:tbl>
          </a:graphicData>
        </a:graphic>
      </p:graphicFrame>
      <p:sp>
        <p:nvSpPr>
          <p:cNvPr id="10" name="TextBox 31">
            <a:extLst>
              <a:ext uri="{FF2B5EF4-FFF2-40B4-BE49-F238E27FC236}">
                <a16:creationId xmlns:a16="http://schemas.microsoft.com/office/drawing/2014/main" id="{2753552E-B0A8-089F-EE9F-DDBB98BD8B91}"/>
              </a:ext>
            </a:extLst>
          </p:cNvPr>
          <p:cNvSpPr txBox="1"/>
          <p:nvPr/>
        </p:nvSpPr>
        <p:spPr>
          <a:xfrm>
            <a:off x="3738829" y="4265078"/>
            <a:ext cx="5624289" cy="193899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solidFill>
                  <a:srgbClr val="000308"/>
                </a:solidFill>
                <a:latin typeface="Roboto"/>
                <a:ea typeface="Roboto"/>
                <a:cs typeface="Calibri" panose="020F0502020204030204"/>
              </a:rPr>
              <a:t>Assuming Managing 100 Dedicated High-Performance Servers</a:t>
            </a:r>
            <a:endParaRPr lang="en-US">
              <a:solidFill>
                <a:srgbClr val="0070CD"/>
              </a:solidFill>
              <a:latin typeface="Calibri" panose="020F0502020204030204"/>
              <a:ea typeface="Calibri" panose="020F0502020204030204"/>
              <a:cs typeface="Calibri" panose="020F0502020204030204"/>
            </a:endParaRPr>
          </a:p>
          <a:p>
            <a:endParaRPr lang="en-US" sz="1200">
              <a:solidFill>
                <a:srgbClr val="000308"/>
              </a:solidFill>
              <a:latin typeface="Roboto"/>
              <a:ea typeface="Roboto"/>
              <a:cs typeface="Roboto"/>
            </a:endParaRPr>
          </a:p>
          <a:p>
            <a:r>
              <a:rPr lang="en-US" b="1">
                <a:solidFill>
                  <a:srgbClr val="000308"/>
                </a:solidFill>
                <a:latin typeface="Roboto"/>
                <a:ea typeface="Roboto"/>
                <a:cs typeface="Roboto"/>
              </a:rPr>
              <a:t>Estimated Cost Saving ~100K-150K$/Year</a:t>
            </a:r>
          </a:p>
          <a:p>
            <a:endParaRPr lang="en-US">
              <a:solidFill>
                <a:srgbClr val="000308"/>
              </a:solidFill>
              <a:latin typeface="Roboto"/>
              <a:ea typeface="Roboto"/>
              <a:cs typeface="Roboto"/>
            </a:endParaRPr>
          </a:p>
          <a:p>
            <a:r>
              <a:rPr lang="en-US" sz="1200">
                <a:solidFill>
                  <a:srgbClr val="000308"/>
                </a:solidFill>
                <a:latin typeface="Roboto"/>
                <a:ea typeface="Roboto"/>
                <a:cs typeface="Roboto"/>
              </a:rPr>
              <a:t>Data Assumed:-                                          </a:t>
            </a:r>
          </a:p>
          <a:p>
            <a:pPr marL="171450" indent="-171450">
              <a:buFont typeface="Arial"/>
              <a:buChar char="•"/>
            </a:pPr>
            <a:r>
              <a:rPr lang="en-US" sz="1200">
                <a:solidFill>
                  <a:srgbClr val="000308"/>
                </a:solidFill>
                <a:latin typeface="Roboto"/>
                <a:ea typeface="Roboto"/>
                <a:cs typeface="Roboto"/>
              </a:rPr>
              <a:t>Traditional: 2000-2500$ /server/year (Infra + </a:t>
            </a:r>
            <a:r>
              <a:rPr lang="en-US" sz="1200" err="1">
                <a:solidFill>
                  <a:srgbClr val="000308"/>
                </a:solidFill>
                <a:latin typeface="Roboto"/>
                <a:ea typeface="Roboto"/>
                <a:cs typeface="Roboto"/>
              </a:rPr>
              <a:t>labour</a:t>
            </a:r>
            <a:r>
              <a:rPr lang="en-US" sz="1200">
                <a:solidFill>
                  <a:srgbClr val="000308"/>
                </a:solidFill>
                <a:latin typeface="Roboto"/>
                <a:ea typeface="Roboto"/>
                <a:cs typeface="Roboto"/>
              </a:rPr>
              <a:t>) </a:t>
            </a:r>
          </a:p>
          <a:p>
            <a:pPr marL="171450" indent="-171450">
              <a:buFont typeface="Arial"/>
              <a:buChar char="•"/>
            </a:pPr>
            <a:r>
              <a:rPr lang="en-US" sz="1200">
                <a:solidFill>
                  <a:srgbClr val="000308"/>
                </a:solidFill>
                <a:latin typeface="Roboto"/>
                <a:ea typeface="Roboto"/>
                <a:cs typeface="Roboto"/>
              </a:rPr>
              <a:t>Gen AI  : 1000-1500$ /server/ year</a:t>
            </a:r>
          </a:p>
          <a:p>
            <a:r>
              <a:rPr lang="en-US" sz="1200">
                <a:solidFill>
                  <a:srgbClr val="000308"/>
                </a:solidFill>
                <a:latin typeface="Roboto"/>
                <a:ea typeface="Roboto"/>
                <a:cs typeface="Roboto"/>
              </a:rPr>
              <a:t>        </a:t>
            </a:r>
          </a:p>
          <a:p>
            <a:endParaRPr lang="en-US" sz="1200">
              <a:solidFill>
                <a:srgbClr val="000308"/>
              </a:solidFill>
              <a:latin typeface="Roboto"/>
              <a:ea typeface="Roboto"/>
              <a:cs typeface="Roboto"/>
            </a:endParaRPr>
          </a:p>
        </p:txBody>
      </p:sp>
    </p:spTree>
    <p:extLst>
      <p:ext uri="{BB962C8B-B14F-4D97-AF65-F5344CB8AC3E}">
        <p14:creationId xmlns:p14="http://schemas.microsoft.com/office/powerpoint/2010/main" val="664625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A82445-AA5E-04C2-099E-95DE788D985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9A475ED-659F-975D-DF9C-4CAADB4ACA86}"/>
              </a:ext>
            </a:extLst>
          </p:cNvPr>
          <p:cNvSpPr txBox="1"/>
          <p:nvPr/>
        </p:nvSpPr>
        <p:spPr>
          <a:xfrm>
            <a:off x="8190083" y="1120149"/>
            <a:ext cx="4318341" cy="4616648"/>
          </a:xfrm>
          <a:prstGeom prst="rect">
            <a:avLst/>
          </a:prstGeom>
          <a:noFill/>
        </p:spPr>
        <p:txBody>
          <a:bodyPr wrap="square" lIns="91440" tIns="45720" rIns="91440" bIns="45720" anchor="t">
            <a:spAutoFit/>
          </a:bodyPr>
          <a:lstStyle/>
          <a:p>
            <a:r>
              <a:rPr lang="en-GB" sz="1400" b="1" u="sng">
                <a:solidFill>
                  <a:srgbClr val="000308"/>
                </a:solidFill>
              </a:rPr>
              <a:t>Front End &amp; Back End Component:-</a:t>
            </a:r>
          </a:p>
          <a:p>
            <a:pPr marL="285750" indent="-285750">
              <a:buFont typeface="Arial" panose="020B0604020202020204" pitchFamily="34" charset="0"/>
              <a:buChar char="•"/>
            </a:pPr>
            <a:r>
              <a:rPr lang="en-GB" sz="1400">
                <a:solidFill>
                  <a:srgbClr val="000308"/>
                </a:solidFill>
              </a:rPr>
              <a:t>UI Dashboard: ReactJS</a:t>
            </a:r>
            <a:endParaRPr lang="en-GB" sz="1400">
              <a:solidFill>
                <a:srgbClr val="000308"/>
              </a:solidFill>
              <a:ea typeface="Calibri"/>
              <a:cs typeface="Calibri"/>
            </a:endParaRPr>
          </a:p>
          <a:p>
            <a:pPr marL="285750" indent="-285750">
              <a:buFont typeface="Arial" panose="020B0604020202020204" pitchFamily="34" charset="0"/>
              <a:buChar char="•"/>
            </a:pPr>
            <a:r>
              <a:rPr lang="en-GB" sz="1400">
                <a:solidFill>
                  <a:srgbClr val="000308"/>
                </a:solidFill>
              </a:rPr>
              <a:t>API: </a:t>
            </a:r>
            <a:r>
              <a:rPr lang="en-GB" sz="1400" err="1">
                <a:solidFill>
                  <a:srgbClr val="000308"/>
                </a:solidFill>
              </a:rPr>
              <a:t>FastAPI</a:t>
            </a:r>
            <a:r>
              <a:rPr lang="en-GB" sz="1400">
                <a:solidFill>
                  <a:srgbClr val="000308"/>
                </a:solidFill>
              </a:rPr>
              <a:t> </a:t>
            </a:r>
            <a:endParaRPr lang="en-GB" sz="1400">
              <a:solidFill>
                <a:srgbClr val="000308"/>
              </a:solidFill>
              <a:ea typeface="Calibri"/>
              <a:cs typeface="Calibri"/>
            </a:endParaRPr>
          </a:p>
          <a:p>
            <a:pPr marL="285750" indent="-285750">
              <a:buFont typeface="Arial" panose="020B0604020202020204" pitchFamily="34" charset="0"/>
              <a:buChar char="•"/>
            </a:pPr>
            <a:r>
              <a:rPr lang="en-GB" sz="1400" err="1">
                <a:solidFill>
                  <a:srgbClr val="000308"/>
                </a:solidFill>
                <a:ea typeface="Calibri"/>
                <a:cs typeface="Calibri"/>
              </a:rPr>
              <a:t>Database:MongoDB</a:t>
            </a:r>
            <a:endParaRPr lang="en-GB" sz="1400">
              <a:solidFill>
                <a:srgbClr val="000308"/>
              </a:solidFill>
              <a:ea typeface="Calibri"/>
              <a:cs typeface="Calibri"/>
            </a:endParaRPr>
          </a:p>
          <a:p>
            <a:pPr marL="285750" indent="-285750">
              <a:buFont typeface="Arial" panose="020B0604020202020204" pitchFamily="34" charset="0"/>
              <a:buChar char="•"/>
            </a:pPr>
            <a:r>
              <a:rPr lang="en-GB" sz="1400">
                <a:solidFill>
                  <a:srgbClr val="000308"/>
                </a:solidFill>
              </a:rPr>
              <a:t>Real-time Visualization: Grafana </a:t>
            </a:r>
            <a:endParaRPr lang="en-GB" sz="1400">
              <a:solidFill>
                <a:srgbClr val="000308"/>
              </a:solidFill>
              <a:ea typeface="Calibri"/>
              <a:cs typeface="Calibri"/>
            </a:endParaRPr>
          </a:p>
          <a:p>
            <a:pPr marL="285750" indent="-285750">
              <a:buFont typeface="Arial" panose="020B0604020202020204" pitchFamily="34" charset="0"/>
              <a:buChar char="•"/>
            </a:pPr>
            <a:endParaRPr lang="en-GB" sz="1400">
              <a:solidFill>
                <a:srgbClr val="000308"/>
              </a:solidFill>
            </a:endParaRPr>
          </a:p>
          <a:p>
            <a:r>
              <a:rPr lang="en-GB" sz="1400" b="1" u="sng">
                <a:solidFill>
                  <a:srgbClr val="000308"/>
                </a:solidFill>
              </a:rPr>
              <a:t>LLM Component:-</a:t>
            </a:r>
            <a:endParaRPr lang="en-GB" sz="1400" b="1" u="sng">
              <a:solidFill>
                <a:srgbClr val="000308"/>
              </a:solidFill>
              <a:ea typeface="Calibri"/>
              <a:cs typeface="Calibri"/>
            </a:endParaRPr>
          </a:p>
          <a:p>
            <a:pPr marL="285750" indent="-285750">
              <a:buFont typeface="Arial" panose="020B0604020202020204" pitchFamily="34" charset="0"/>
              <a:buChar char="•"/>
            </a:pPr>
            <a:r>
              <a:rPr lang="en-IN" sz="1400">
                <a:solidFill>
                  <a:srgbClr val="000308"/>
                </a:solidFill>
              </a:rPr>
              <a:t>Root Cause/Solution: LLM (OpenAI) </a:t>
            </a:r>
            <a:endParaRPr lang="en-IN" sz="1400">
              <a:solidFill>
                <a:srgbClr val="000308"/>
              </a:solidFill>
              <a:ea typeface="Calibri"/>
              <a:cs typeface="Calibri"/>
            </a:endParaRPr>
          </a:p>
          <a:p>
            <a:pPr marL="285750" indent="-285750">
              <a:buFont typeface="Arial" panose="020B0604020202020204" pitchFamily="34" charset="0"/>
              <a:buChar char="•"/>
            </a:pPr>
            <a:r>
              <a:rPr lang="fr-FR" sz="1400">
                <a:solidFill>
                  <a:srgbClr val="000308"/>
                </a:solidFill>
              </a:rPr>
              <a:t>Préventive Maintenance: LLM </a:t>
            </a:r>
            <a:r>
              <a:rPr lang="fr-FR" sz="1400" err="1">
                <a:solidFill>
                  <a:srgbClr val="000308"/>
                </a:solidFill>
              </a:rPr>
              <a:t>assess</a:t>
            </a:r>
            <a:r>
              <a:rPr lang="fr-FR" sz="1400">
                <a:solidFill>
                  <a:srgbClr val="000308"/>
                </a:solidFill>
              </a:rPr>
              <a:t> </a:t>
            </a:r>
            <a:r>
              <a:rPr lang="fr-FR" sz="1400" err="1">
                <a:solidFill>
                  <a:srgbClr val="000308"/>
                </a:solidFill>
              </a:rPr>
              <a:t>risks</a:t>
            </a:r>
            <a:r>
              <a:rPr lang="fr-FR" sz="1400">
                <a:solidFill>
                  <a:srgbClr val="000308"/>
                </a:solidFill>
              </a:rPr>
              <a:t>.</a:t>
            </a:r>
            <a:endParaRPr lang="fr-FR" sz="1400">
              <a:solidFill>
                <a:srgbClr val="000308"/>
              </a:solidFill>
              <a:ea typeface="Calibri"/>
              <a:cs typeface="Calibri"/>
            </a:endParaRPr>
          </a:p>
          <a:p>
            <a:pPr marL="285750" indent="-285750">
              <a:buFont typeface="Arial" panose="020B0604020202020204" pitchFamily="34" charset="0"/>
              <a:buChar char="•"/>
            </a:pPr>
            <a:r>
              <a:rPr lang="en-GB" sz="1400">
                <a:solidFill>
                  <a:srgbClr val="000308"/>
                </a:solidFill>
              </a:rPr>
              <a:t>Response Storage: LLM outputs to MongoDB.</a:t>
            </a:r>
            <a:endParaRPr lang="en-GB" sz="1400">
              <a:solidFill>
                <a:srgbClr val="000308"/>
              </a:solidFill>
              <a:ea typeface="Calibri"/>
              <a:cs typeface="Calibri"/>
            </a:endParaRPr>
          </a:p>
          <a:p>
            <a:pPr marL="285750" indent="-285750">
              <a:buFont typeface="Arial" panose="020B0604020202020204" pitchFamily="34" charset="0"/>
              <a:buChar char="•"/>
            </a:pPr>
            <a:endParaRPr lang="en-GB" sz="1400">
              <a:solidFill>
                <a:srgbClr val="000308"/>
              </a:solidFill>
            </a:endParaRPr>
          </a:p>
          <a:p>
            <a:r>
              <a:rPr lang="en-GB" sz="1400" b="1" u="sng">
                <a:solidFill>
                  <a:srgbClr val="000308"/>
                </a:solidFill>
              </a:rPr>
              <a:t>Data Pipeline:-</a:t>
            </a:r>
            <a:endParaRPr lang="en-GB" sz="1400" b="1" u="sng">
              <a:solidFill>
                <a:srgbClr val="000308"/>
              </a:solidFill>
              <a:ea typeface="Calibri"/>
              <a:cs typeface="Calibri"/>
            </a:endParaRPr>
          </a:p>
          <a:p>
            <a:pPr marL="285750" indent="-285750">
              <a:buFont typeface="Arial" panose="020B0604020202020204" pitchFamily="34" charset="0"/>
              <a:buChar char="•"/>
            </a:pPr>
            <a:r>
              <a:rPr lang="en-GB" sz="1400">
                <a:solidFill>
                  <a:srgbClr val="000308"/>
                </a:solidFill>
              </a:rPr>
              <a:t>Log Collection: </a:t>
            </a:r>
            <a:r>
              <a:rPr lang="en-GB" sz="1400" err="1">
                <a:solidFill>
                  <a:srgbClr val="000308"/>
                </a:solidFill>
              </a:rPr>
              <a:t>Fluentd</a:t>
            </a:r>
            <a:r>
              <a:rPr lang="en-GB" sz="1400">
                <a:solidFill>
                  <a:srgbClr val="000308"/>
                </a:solidFill>
              </a:rPr>
              <a:t> </a:t>
            </a:r>
            <a:endParaRPr lang="en-GB" sz="1400">
              <a:solidFill>
                <a:srgbClr val="000308"/>
              </a:solidFill>
              <a:ea typeface="Calibri"/>
              <a:cs typeface="Calibri"/>
            </a:endParaRPr>
          </a:p>
          <a:p>
            <a:pPr marL="285750" indent="-285750">
              <a:buFont typeface="Arial" panose="020B0604020202020204" pitchFamily="34" charset="0"/>
              <a:buChar char="•"/>
            </a:pPr>
            <a:r>
              <a:rPr lang="en-GB" sz="1400">
                <a:solidFill>
                  <a:srgbClr val="000308"/>
                </a:solidFill>
              </a:rPr>
              <a:t>Message Queuing: Kafka topics for streaming.</a:t>
            </a:r>
            <a:endParaRPr lang="en-GB" sz="1400">
              <a:solidFill>
                <a:srgbClr val="000308"/>
              </a:solidFill>
              <a:ea typeface="Calibri"/>
              <a:cs typeface="Calibri"/>
            </a:endParaRPr>
          </a:p>
          <a:p>
            <a:pPr marL="285750" indent="-285750">
              <a:buFont typeface="Arial" panose="020B0604020202020204" pitchFamily="34" charset="0"/>
              <a:buChar char="•"/>
            </a:pPr>
            <a:r>
              <a:rPr lang="en-IN" sz="1400">
                <a:solidFill>
                  <a:srgbClr val="000308"/>
                </a:solidFill>
              </a:rPr>
              <a:t>Preprocessing: Logs structured.</a:t>
            </a:r>
            <a:endParaRPr lang="en-IN" sz="1400">
              <a:solidFill>
                <a:srgbClr val="000308"/>
              </a:solidFill>
              <a:ea typeface="Calibri"/>
              <a:cs typeface="Calibri"/>
            </a:endParaRPr>
          </a:p>
          <a:p>
            <a:pPr marL="285750" indent="-285750">
              <a:buFont typeface="Arial" panose="020B0604020202020204" pitchFamily="34" charset="0"/>
              <a:buChar char="•"/>
            </a:pPr>
            <a:endParaRPr lang="en-IN" sz="1400">
              <a:solidFill>
                <a:srgbClr val="000308"/>
              </a:solidFill>
            </a:endParaRPr>
          </a:p>
          <a:p>
            <a:r>
              <a:rPr lang="en-IN" sz="1400" b="1" u="sng">
                <a:solidFill>
                  <a:srgbClr val="000308"/>
                </a:solidFill>
              </a:rPr>
              <a:t>Alerting:-</a:t>
            </a:r>
            <a:endParaRPr lang="en-IN" sz="1400" b="1" u="sng">
              <a:solidFill>
                <a:srgbClr val="000308"/>
              </a:solidFill>
              <a:ea typeface="Calibri"/>
              <a:cs typeface="Calibri"/>
            </a:endParaRPr>
          </a:p>
          <a:p>
            <a:pPr marL="285750" indent="-285750">
              <a:buFont typeface="Arial" panose="020B0604020202020204" pitchFamily="34" charset="0"/>
              <a:buChar char="•"/>
            </a:pPr>
            <a:r>
              <a:rPr lang="en-IN" sz="1400">
                <a:solidFill>
                  <a:srgbClr val="000308"/>
                </a:solidFill>
              </a:rPr>
              <a:t>Metrics Alerting: Prometheus </a:t>
            </a:r>
            <a:endParaRPr lang="en-IN" sz="1400">
              <a:solidFill>
                <a:srgbClr val="000308"/>
              </a:solidFill>
              <a:ea typeface="Calibri"/>
              <a:cs typeface="Calibri"/>
            </a:endParaRPr>
          </a:p>
          <a:p>
            <a:pPr marL="285750" indent="-285750">
              <a:buFont typeface="Arial" panose="020B0604020202020204" pitchFamily="34" charset="0"/>
              <a:buChar char="•"/>
            </a:pPr>
            <a:r>
              <a:rPr lang="en-GB" sz="1400">
                <a:solidFill>
                  <a:srgbClr val="000308"/>
                </a:solidFill>
              </a:rPr>
              <a:t>Anomaly Detection: Isolation Forest for anomalies.</a:t>
            </a:r>
            <a:endParaRPr lang="en-GB" sz="1400">
              <a:solidFill>
                <a:srgbClr val="000308"/>
              </a:solidFill>
              <a:ea typeface="Calibri"/>
              <a:cs typeface="Calibri"/>
            </a:endParaRPr>
          </a:p>
          <a:p>
            <a:pPr marL="285750" indent="-285750">
              <a:buFont typeface="Arial" panose="020B0604020202020204" pitchFamily="34" charset="0"/>
              <a:buChar char="•"/>
            </a:pPr>
            <a:r>
              <a:rPr lang="en-GB" sz="1400">
                <a:solidFill>
                  <a:srgbClr val="000308"/>
                </a:solidFill>
              </a:rPr>
              <a:t>Notifications: Alerts to UI and email.</a:t>
            </a:r>
            <a:endParaRPr lang="en-IN" sz="1400" u="sng">
              <a:solidFill>
                <a:srgbClr val="000308"/>
              </a:solidFill>
            </a:endParaRPr>
          </a:p>
          <a:p>
            <a:endParaRPr lang="en-GB" sz="1400" b="1" u="sng">
              <a:solidFill>
                <a:srgbClr val="000308"/>
              </a:solidFill>
            </a:endParaRPr>
          </a:p>
        </p:txBody>
      </p:sp>
      <p:sp>
        <p:nvSpPr>
          <p:cNvPr id="6" name="TextBox 5">
            <a:extLst>
              <a:ext uri="{FF2B5EF4-FFF2-40B4-BE49-F238E27FC236}">
                <a16:creationId xmlns:a16="http://schemas.microsoft.com/office/drawing/2014/main" id="{1898F534-9E14-1B46-D09B-FDDDC19A812B}"/>
              </a:ext>
            </a:extLst>
          </p:cNvPr>
          <p:cNvSpPr txBox="1"/>
          <p:nvPr/>
        </p:nvSpPr>
        <p:spPr>
          <a:xfrm>
            <a:off x="579400" y="67741"/>
            <a:ext cx="6771736" cy="461665"/>
          </a:xfrm>
          <a:prstGeom prst="rect">
            <a:avLst/>
          </a:prstGeom>
          <a:noFill/>
        </p:spPr>
        <p:txBody>
          <a:bodyPr wrap="square" lIns="91440" tIns="45720" rIns="91440" bIns="45720" anchor="t">
            <a:spAutoFit/>
          </a:bodyPr>
          <a:lstStyle/>
          <a:p>
            <a:r>
              <a:rPr lang="en-US" sz="2400" b="1" err="1">
                <a:ea typeface="Calibri"/>
                <a:cs typeface="Calibri"/>
              </a:rPr>
              <a:t>InnoWatch</a:t>
            </a:r>
            <a:r>
              <a:rPr lang="en-US" sz="2400" b="1">
                <a:ea typeface="Calibri"/>
                <a:cs typeface="Calibri"/>
              </a:rPr>
              <a:t> Architecture</a:t>
            </a:r>
            <a:endParaRPr lang="en-US" sz="1600"/>
          </a:p>
        </p:txBody>
      </p:sp>
      <p:cxnSp>
        <p:nvCxnSpPr>
          <p:cNvPr id="7" name="Straight Arrow Connector 6">
            <a:extLst>
              <a:ext uri="{FF2B5EF4-FFF2-40B4-BE49-F238E27FC236}">
                <a16:creationId xmlns:a16="http://schemas.microsoft.com/office/drawing/2014/main" id="{7954C074-21F2-22DC-81E1-B0323E0693C0}"/>
              </a:ext>
            </a:extLst>
          </p:cNvPr>
          <p:cNvCxnSpPr/>
          <p:nvPr/>
        </p:nvCxnSpPr>
        <p:spPr>
          <a:xfrm flipV="1">
            <a:off x="620379" y="593376"/>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pic>
        <p:nvPicPr>
          <p:cNvPr id="3" name="Picture 2" descr="A diagram of a software process&#10;&#10;AI-generated content may be incorrect.">
            <a:extLst>
              <a:ext uri="{FF2B5EF4-FFF2-40B4-BE49-F238E27FC236}">
                <a16:creationId xmlns:a16="http://schemas.microsoft.com/office/drawing/2014/main" id="{90A773DA-E297-B83B-534F-29923A6C9385}"/>
              </a:ext>
            </a:extLst>
          </p:cNvPr>
          <p:cNvPicPr>
            <a:picLocks noChangeAspect="1"/>
          </p:cNvPicPr>
          <p:nvPr/>
        </p:nvPicPr>
        <p:blipFill>
          <a:blip r:embed="rId3"/>
          <a:srcRect t="2587" r="-84"/>
          <a:stretch>
            <a:fillRect/>
          </a:stretch>
        </p:blipFill>
        <p:spPr>
          <a:xfrm>
            <a:off x="-1339" y="734512"/>
            <a:ext cx="8189684" cy="5757335"/>
          </a:xfrm>
          <a:prstGeom prst="rect">
            <a:avLst/>
          </a:prstGeom>
        </p:spPr>
      </p:pic>
    </p:spTree>
    <p:extLst>
      <p:ext uri="{BB962C8B-B14F-4D97-AF65-F5344CB8AC3E}">
        <p14:creationId xmlns:p14="http://schemas.microsoft.com/office/powerpoint/2010/main" val="630598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39879B-43EE-EEA3-67B2-7021E94E56BE}"/>
              </a:ext>
            </a:extLst>
          </p:cNvPr>
          <p:cNvSpPr txBox="1"/>
          <p:nvPr/>
        </p:nvSpPr>
        <p:spPr>
          <a:xfrm>
            <a:off x="701223" y="165647"/>
            <a:ext cx="6771736" cy="523220"/>
          </a:xfrm>
          <a:prstGeom prst="rect">
            <a:avLst/>
          </a:prstGeom>
          <a:noFill/>
        </p:spPr>
        <p:txBody>
          <a:bodyPr wrap="square" lIns="91440" tIns="45720" rIns="91440" bIns="45720" anchor="t">
            <a:spAutoFit/>
          </a:bodyPr>
          <a:lstStyle/>
          <a:p>
            <a:r>
              <a:rPr lang="en-US" sz="2800" b="1" err="1">
                <a:ea typeface="Calibri"/>
                <a:cs typeface="Calibri"/>
              </a:rPr>
              <a:t>InnoWatch</a:t>
            </a:r>
            <a:r>
              <a:rPr lang="en-US" sz="2800" b="1">
                <a:ea typeface="Calibri"/>
                <a:cs typeface="Calibri"/>
              </a:rPr>
              <a:t> Tech Stack</a:t>
            </a:r>
            <a:endParaRPr lang="en-US"/>
          </a:p>
        </p:txBody>
      </p:sp>
      <p:cxnSp>
        <p:nvCxnSpPr>
          <p:cNvPr id="5" name="Straight Arrow Connector 4">
            <a:extLst>
              <a:ext uri="{FF2B5EF4-FFF2-40B4-BE49-F238E27FC236}">
                <a16:creationId xmlns:a16="http://schemas.microsoft.com/office/drawing/2014/main" id="{E94BD072-BFDB-E37B-33BF-4B6F783C504A}"/>
              </a:ext>
            </a:extLst>
          </p:cNvPr>
          <p:cNvCxnSpPr/>
          <p:nvPr/>
        </p:nvCxnSpPr>
        <p:spPr>
          <a:xfrm flipV="1">
            <a:off x="707078" y="748486"/>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graphicFrame>
        <p:nvGraphicFramePr>
          <p:cNvPr id="2" name="Table 1">
            <a:extLst>
              <a:ext uri="{FF2B5EF4-FFF2-40B4-BE49-F238E27FC236}">
                <a16:creationId xmlns:a16="http://schemas.microsoft.com/office/drawing/2014/main" id="{2956C26D-10AA-73F4-4B25-F161F06A7E68}"/>
              </a:ext>
            </a:extLst>
          </p:cNvPr>
          <p:cNvGraphicFramePr>
            <a:graphicFrameLocks noGrp="1"/>
          </p:cNvGraphicFramePr>
          <p:nvPr>
            <p:extLst>
              <p:ext uri="{D42A27DB-BD31-4B8C-83A1-F6EECF244321}">
                <p14:modId xmlns:p14="http://schemas.microsoft.com/office/powerpoint/2010/main" val="3888983272"/>
              </p:ext>
            </p:extLst>
          </p:nvPr>
        </p:nvGraphicFramePr>
        <p:xfrm>
          <a:off x="701223" y="1173327"/>
          <a:ext cx="9109794" cy="3915820"/>
        </p:xfrm>
        <a:graphic>
          <a:graphicData uri="http://schemas.openxmlformats.org/drawingml/2006/table">
            <a:tbl>
              <a:tblPr firstRow="1" bandRow="1">
                <a:tableStyleId>{073A0DAA-6AF3-43AB-8588-CEC1D06C72B9}</a:tableStyleId>
              </a:tblPr>
              <a:tblGrid>
                <a:gridCol w="3036598">
                  <a:extLst>
                    <a:ext uri="{9D8B030D-6E8A-4147-A177-3AD203B41FA5}">
                      <a16:colId xmlns:a16="http://schemas.microsoft.com/office/drawing/2014/main" val="504980306"/>
                    </a:ext>
                  </a:extLst>
                </a:gridCol>
                <a:gridCol w="3036598">
                  <a:extLst>
                    <a:ext uri="{9D8B030D-6E8A-4147-A177-3AD203B41FA5}">
                      <a16:colId xmlns:a16="http://schemas.microsoft.com/office/drawing/2014/main" val="3442922833"/>
                    </a:ext>
                  </a:extLst>
                </a:gridCol>
                <a:gridCol w="3036598">
                  <a:extLst>
                    <a:ext uri="{9D8B030D-6E8A-4147-A177-3AD203B41FA5}">
                      <a16:colId xmlns:a16="http://schemas.microsoft.com/office/drawing/2014/main" val="3761342692"/>
                    </a:ext>
                  </a:extLst>
                </a:gridCol>
              </a:tblGrid>
              <a:tr h="391582">
                <a:tc>
                  <a:txBody>
                    <a:bodyPr/>
                    <a:lstStyle/>
                    <a:p>
                      <a:r>
                        <a:rPr lang="en-US"/>
                        <a:t>Tech Stack</a:t>
                      </a:r>
                    </a:p>
                  </a:txBody>
                  <a:tcPr/>
                </a:tc>
                <a:tc>
                  <a:txBody>
                    <a:bodyPr/>
                    <a:lstStyle/>
                    <a:p>
                      <a:r>
                        <a:rPr lang="en-US"/>
                        <a:t>Version</a:t>
                      </a:r>
                    </a:p>
                  </a:txBody>
                  <a:tcPr/>
                </a:tc>
                <a:tc>
                  <a:txBody>
                    <a:bodyPr/>
                    <a:lstStyle/>
                    <a:p>
                      <a:r>
                        <a:rPr lang="en-US"/>
                        <a:t>Open Source?</a:t>
                      </a:r>
                    </a:p>
                  </a:txBody>
                  <a:tcPr/>
                </a:tc>
                <a:extLst>
                  <a:ext uri="{0D108BD9-81ED-4DB2-BD59-A6C34878D82A}">
                    <a16:rowId xmlns:a16="http://schemas.microsoft.com/office/drawing/2014/main" val="2456820529"/>
                  </a:ext>
                </a:extLst>
              </a:tr>
              <a:tr h="391582">
                <a:tc>
                  <a:txBody>
                    <a:bodyPr/>
                    <a:lstStyle/>
                    <a:p>
                      <a:r>
                        <a:rPr lang="en-US">
                          <a:solidFill>
                            <a:srgbClr val="000308"/>
                          </a:solidFill>
                        </a:rPr>
                        <a:t>Python</a:t>
                      </a:r>
                    </a:p>
                  </a:txBody>
                  <a:tcPr/>
                </a:tc>
                <a:tc>
                  <a:txBody>
                    <a:bodyPr/>
                    <a:lstStyle/>
                    <a:p>
                      <a:r>
                        <a:rPr lang="en-US">
                          <a:solidFill>
                            <a:srgbClr val="000308"/>
                          </a:solidFill>
                        </a:rPr>
                        <a:t>3.13.1</a:t>
                      </a:r>
                    </a:p>
                  </a:txBody>
                  <a:tcPr/>
                </a:tc>
                <a:tc>
                  <a:txBody>
                    <a:bodyPr/>
                    <a:lstStyle/>
                    <a:p>
                      <a:r>
                        <a:rPr lang="en-US">
                          <a:solidFill>
                            <a:srgbClr val="000308"/>
                          </a:solidFill>
                        </a:rPr>
                        <a:t>Yes</a:t>
                      </a:r>
                    </a:p>
                  </a:txBody>
                  <a:tcPr/>
                </a:tc>
                <a:extLst>
                  <a:ext uri="{0D108BD9-81ED-4DB2-BD59-A6C34878D82A}">
                    <a16:rowId xmlns:a16="http://schemas.microsoft.com/office/drawing/2014/main" val="359177269"/>
                  </a:ext>
                </a:extLst>
              </a:tr>
              <a:tr h="391582">
                <a:tc>
                  <a:txBody>
                    <a:bodyPr/>
                    <a:lstStyle/>
                    <a:p>
                      <a:r>
                        <a:rPr lang="en-US">
                          <a:solidFill>
                            <a:srgbClr val="000308"/>
                          </a:solidFill>
                        </a:rPr>
                        <a:t>React JS</a:t>
                      </a:r>
                    </a:p>
                  </a:txBody>
                  <a:tcPr/>
                </a:tc>
                <a:tc>
                  <a:txBody>
                    <a:bodyPr/>
                    <a:lstStyle/>
                    <a:p>
                      <a:r>
                        <a:rPr lang="en-US">
                          <a:solidFill>
                            <a:srgbClr val="000308"/>
                          </a:solidFill>
                        </a:rPr>
                        <a:t>19.1.0</a:t>
                      </a:r>
                    </a:p>
                  </a:txBody>
                  <a:tcPr/>
                </a:tc>
                <a:tc>
                  <a:txBody>
                    <a:bodyPr/>
                    <a:lstStyle/>
                    <a:p>
                      <a:pPr lvl="0">
                        <a:buNone/>
                      </a:pPr>
                      <a:r>
                        <a:rPr lang="en-US" sz="1800" b="0" u="none" strike="noStrike" noProof="0">
                          <a:solidFill>
                            <a:srgbClr val="000308"/>
                          </a:solidFill>
                        </a:rPr>
                        <a:t>Yes</a:t>
                      </a:r>
                      <a:endParaRPr lang="en-US">
                        <a:solidFill>
                          <a:srgbClr val="000308"/>
                        </a:solidFill>
                      </a:endParaRPr>
                    </a:p>
                  </a:txBody>
                  <a:tcPr/>
                </a:tc>
                <a:extLst>
                  <a:ext uri="{0D108BD9-81ED-4DB2-BD59-A6C34878D82A}">
                    <a16:rowId xmlns:a16="http://schemas.microsoft.com/office/drawing/2014/main" val="2658921973"/>
                  </a:ext>
                </a:extLst>
              </a:tr>
              <a:tr h="391582">
                <a:tc>
                  <a:txBody>
                    <a:bodyPr/>
                    <a:lstStyle/>
                    <a:p>
                      <a:r>
                        <a:rPr lang="en-US">
                          <a:solidFill>
                            <a:srgbClr val="000308"/>
                          </a:solidFill>
                        </a:rPr>
                        <a:t>MongoDB</a:t>
                      </a:r>
                    </a:p>
                  </a:txBody>
                  <a:tcPr/>
                </a:tc>
                <a:tc>
                  <a:txBody>
                    <a:bodyPr/>
                    <a:lstStyle/>
                    <a:p>
                      <a:r>
                        <a:rPr lang="en-US">
                          <a:solidFill>
                            <a:srgbClr val="000308"/>
                          </a:solidFill>
                        </a:rPr>
                        <a:t>MongoDB Atlas</a:t>
                      </a:r>
                    </a:p>
                  </a:txBody>
                  <a:tcPr/>
                </a:tc>
                <a:tc>
                  <a:txBody>
                    <a:bodyPr/>
                    <a:lstStyle/>
                    <a:p>
                      <a:pPr lvl="0">
                        <a:buNone/>
                      </a:pPr>
                      <a:r>
                        <a:rPr lang="en-US" sz="1800" b="0" u="none" strike="noStrike" noProof="0">
                          <a:solidFill>
                            <a:srgbClr val="000308"/>
                          </a:solidFill>
                        </a:rPr>
                        <a:t>Yes</a:t>
                      </a:r>
                      <a:endParaRPr lang="en-US">
                        <a:solidFill>
                          <a:srgbClr val="000308"/>
                        </a:solidFill>
                      </a:endParaRPr>
                    </a:p>
                  </a:txBody>
                  <a:tcPr/>
                </a:tc>
                <a:extLst>
                  <a:ext uri="{0D108BD9-81ED-4DB2-BD59-A6C34878D82A}">
                    <a16:rowId xmlns:a16="http://schemas.microsoft.com/office/drawing/2014/main" val="2482289935"/>
                  </a:ext>
                </a:extLst>
              </a:tr>
              <a:tr h="391582">
                <a:tc>
                  <a:txBody>
                    <a:bodyPr/>
                    <a:lstStyle/>
                    <a:p>
                      <a:r>
                        <a:rPr lang="en-US">
                          <a:solidFill>
                            <a:srgbClr val="000308"/>
                          </a:solidFill>
                        </a:rPr>
                        <a:t>Grafana</a:t>
                      </a:r>
                    </a:p>
                  </a:txBody>
                  <a:tcPr/>
                </a:tc>
                <a:tc>
                  <a:txBody>
                    <a:bodyPr/>
                    <a:lstStyle/>
                    <a:p>
                      <a:r>
                        <a:rPr lang="en-US">
                          <a:solidFill>
                            <a:srgbClr val="000308"/>
                          </a:solidFill>
                        </a:rPr>
                        <a:t>11.6</a:t>
                      </a:r>
                    </a:p>
                  </a:txBody>
                  <a:tcPr/>
                </a:tc>
                <a:tc>
                  <a:txBody>
                    <a:bodyPr/>
                    <a:lstStyle/>
                    <a:p>
                      <a:pPr lvl="0">
                        <a:buNone/>
                      </a:pPr>
                      <a:r>
                        <a:rPr lang="en-US" sz="1800" b="0" u="none" strike="noStrike" noProof="0">
                          <a:solidFill>
                            <a:srgbClr val="000308"/>
                          </a:solidFill>
                        </a:rPr>
                        <a:t>Yes</a:t>
                      </a:r>
                      <a:endParaRPr lang="en-US">
                        <a:solidFill>
                          <a:srgbClr val="000308"/>
                        </a:solidFill>
                      </a:endParaRPr>
                    </a:p>
                  </a:txBody>
                  <a:tcPr/>
                </a:tc>
                <a:extLst>
                  <a:ext uri="{0D108BD9-81ED-4DB2-BD59-A6C34878D82A}">
                    <a16:rowId xmlns:a16="http://schemas.microsoft.com/office/drawing/2014/main" val="2051069738"/>
                  </a:ext>
                </a:extLst>
              </a:tr>
              <a:tr h="391582">
                <a:tc>
                  <a:txBody>
                    <a:bodyPr/>
                    <a:lstStyle/>
                    <a:p>
                      <a:r>
                        <a:rPr lang="en-US">
                          <a:solidFill>
                            <a:srgbClr val="000308"/>
                          </a:solidFill>
                        </a:rPr>
                        <a:t>Prometheus</a:t>
                      </a:r>
                    </a:p>
                  </a:txBody>
                  <a:tcPr/>
                </a:tc>
                <a:tc>
                  <a:txBody>
                    <a:bodyPr/>
                    <a:lstStyle/>
                    <a:p>
                      <a:r>
                        <a:rPr lang="en-US">
                          <a:solidFill>
                            <a:srgbClr val="000308"/>
                          </a:solidFill>
                        </a:rPr>
                        <a:t>3.4.1</a:t>
                      </a:r>
                    </a:p>
                  </a:txBody>
                  <a:tcPr/>
                </a:tc>
                <a:tc>
                  <a:txBody>
                    <a:bodyPr/>
                    <a:lstStyle/>
                    <a:p>
                      <a:pPr lvl="0">
                        <a:buNone/>
                      </a:pPr>
                      <a:r>
                        <a:rPr lang="en-US" sz="1800" b="0" u="none" strike="noStrike" noProof="0">
                          <a:solidFill>
                            <a:srgbClr val="000308"/>
                          </a:solidFill>
                        </a:rPr>
                        <a:t>Yes</a:t>
                      </a:r>
                      <a:endParaRPr lang="en-US">
                        <a:solidFill>
                          <a:srgbClr val="000308"/>
                        </a:solidFill>
                      </a:endParaRPr>
                    </a:p>
                  </a:txBody>
                  <a:tcPr/>
                </a:tc>
                <a:extLst>
                  <a:ext uri="{0D108BD9-81ED-4DB2-BD59-A6C34878D82A}">
                    <a16:rowId xmlns:a16="http://schemas.microsoft.com/office/drawing/2014/main" val="1124417056"/>
                  </a:ext>
                </a:extLst>
              </a:tr>
              <a:tr h="391582">
                <a:tc>
                  <a:txBody>
                    <a:bodyPr/>
                    <a:lstStyle/>
                    <a:p>
                      <a:r>
                        <a:rPr lang="en-US">
                          <a:solidFill>
                            <a:srgbClr val="000308"/>
                          </a:solidFill>
                        </a:rPr>
                        <a:t>LLM (Azure Open AI)</a:t>
                      </a:r>
                    </a:p>
                  </a:txBody>
                  <a:tcPr/>
                </a:tc>
                <a:tc>
                  <a:txBody>
                    <a:bodyPr/>
                    <a:lstStyle/>
                    <a:p>
                      <a:r>
                        <a:rPr lang="en-US">
                          <a:solidFill>
                            <a:srgbClr val="000308"/>
                          </a:solidFill>
                        </a:rPr>
                        <a:t>GPT-4-mini</a:t>
                      </a:r>
                    </a:p>
                  </a:txBody>
                  <a:tcPr/>
                </a:tc>
                <a:tc>
                  <a:txBody>
                    <a:bodyPr/>
                    <a:lstStyle/>
                    <a:p>
                      <a:r>
                        <a:rPr lang="en-US">
                          <a:solidFill>
                            <a:srgbClr val="000308"/>
                          </a:solidFill>
                        </a:rPr>
                        <a:t>No. Licensed</a:t>
                      </a:r>
                    </a:p>
                  </a:txBody>
                  <a:tcPr/>
                </a:tc>
                <a:extLst>
                  <a:ext uri="{0D108BD9-81ED-4DB2-BD59-A6C34878D82A}">
                    <a16:rowId xmlns:a16="http://schemas.microsoft.com/office/drawing/2014/main" val="1594199073"/>
                  </a:ext>
                </a:extLst>
              </a:tr>
              <a:tr h="391582">
                <a:tc>
                  <a:txBody>
                    <a:bodyPr/>
                    <a:lstStyle/>
                    <a:p>
                      <a:r>
                        <a:rPr lang="en-US" err="1">
                          <a:solidFill>
                            <a:srgbClr val="000308"/>
                          </a:solidFill>
                        </a:rPr>
                        <a:t>FastAPI</a:t>
                      </a:r>
                      <a:endParaRPr lang="en-US">
                        <a:solidFill>
                          <a:srgbClr val="000308"/>
                        </a:solidFill>
                      </a:endParaRPr>
                    </a:p>
                  </a:txBody>
                  <a:tcPr/>
                </a:tc>
                <a:tc>
                  <a:txBody>
                    <a:bodyPr/>
                    <a:lstStyle/>
                    <a:p>
                      <a:r>
                        <a:rPr lang="en-US">
                          <a:solidFill>
                            <a:srgbClr val="000308"/>
                          </a:solidFill>
                        </a:rPr>
                        <a:t>0.115.13</a:t>
                      </a:r>
                    </a:p>
                  </a:txBody>
                  <a:tcPr/>
                </a:tc>
                <a:tc>
                  <a:txBody>
                    <a:bodyPr/>
                    <a:lstStyle/>
                    <a:p>
                      <a:r>
                        <a:rPr lang="en-US">
                          <a:solidFill>
                            <a:srgbClr val="000308"/>
                          </a:solidFill>
                        </a:rPr>
                        <a:t>Yes</a:t>
                      </a:r>
                    </a:p>
                  </a:txBody>
                  <a:tcPr/>
                </a:tc>
                <a:extLst>
                  <a:ext uri="{0D108BD9-81ED-4DB2-BD59-A6C34878D82A}">
                    <a16:rowId xmlns:a16="http://schemas.microsoft.com/office/drawing/2014/main" val="456269787"/>
                  </a:ext>
                </a:extLst>
              </a:tr>
              <a:tr h="391582">
                <a:tc>
                  <a:txBody>
                    <a:bodyPr/>
                    <a:lstStyle/>
                    <a:p>
                      <a:r>
                        <a:rPr lang="en-US">
                          <a:solidFill>
                            <a:srgbClr val="000308"/>
                          </a:solidFill>
                        </a:rPr>
                        <a:t>Kafka</a:t>
                      </a:r>
                    </a:p>
                  </a:txBody>
                  <a:tcPr/>
                </a:tc>
                <a:tc>
                  <a:txBody>
                    <a:bodyPr/>
                    <a:lstStyle/>
                    <a:p>
                      <a:r>
                        <a:rPr lang="en-US">
                          <a:solidFill>
                            <a:srgbClr val="000308"/>
                          </a:solidFill>
                        </a:rPr>
                        <a:t>3.8.0</a:t>
                      </a:r>
                    </a:p>
                  </a:txBody>
                  <a:tcPr/>
                </a:tc>
                <a:tc>
                  <a:txBody>
                    <a:bodyPr/>
                    <a:lstStyle/>
                    <a:p>
                      <a:r>
                        <a:rPr lang="en-US">
                          <a:solidFill>
                            <a:srgbClr val="000308"/>
                          </a:solidFill>
                        </a:rPr>
                        <a:t>Yes</a:t>
                      </a:r>
                    </a:p>
                  </a:txBody>
                  <a:tcPr/>
                </a:tc>
                <a:extLst>
                  <a:ext uri="{0D108BD9-81ED-4DB2-BD59-A6C34878D82A}">
                    <a16:rowId xmlns:a16="http://schemas.microsoft.com/office/drawing/2014/main" val="134524582"/>
                  </a:ext>
                </a:extLst>
              </a:tr>
              <a:tr h="391582">
                <a:tc>
                  <a:txBody>
                    <a:bodyPr/>
                    <a:lstStyle/>
                    <a:p>
                      <a:r>
                        <a:rPr lang="en-US" err="1">
                          <a:solidFill>
                            <a:srgbClr val="000308"/>
                          </a:solidFill>
                        </a:rPr>
                        <a:t>fluentd</a:t>
                      </a:r>
                      <a:endParaRPr lang="en-US">
                        <a:solidFill>
                          <a:srgbClr val="000308"/>
                        </a:solidFill>
                      </a:endParaRPr>
                    </a:p>
                  </a:txBody>
                  <a:tcPr/>
                </a:tc>
                <a:tc>
                  <a:txBody>
                    <a:bodyPr/>
                    <a:lstStyle/>
                    <a:p>
                      <a:r>
                        <a:rPr lang="en-US">
                          <a:solidFill>
                            <a:srgbClr val="000308"/>
                          </a:solidFill>
                        </a:rPr>
                        <a:t>5.2.0</a:t>
                      </a:r>
                    </a:p>
                  </a:txBody>
                  <a:tcPr/>
                </a:tc>
                <a:tc>
                  <a:txBody>
                    <a:bodyPr/>
                    <a:lstStyle/>
                    <a:p>
                      <a:r>
                        <a:rPr lang="en-US">
                          <a:solidFill>
                            <a:srgbClr val="000308"/>
                          </a:solidFill>
                        </a:rPr>
                        <a:t>Yes</a:t>
                      </a:r>
                    </a:p>
                  </a:txBody>
                  <a:tcPr/>
                </a:tc>
                <a:extLst>
                  <a:ext uri="{0D108BD9-81ED-4DB2-BD59-A6C34878D82A}">
                    <a16:rowId xmlns:a16="http://schemas.microsoft.com/office/drawing/2014/main" val="2645102697"/>
                  </a:ext>
                </a:extLst>
              </a:tr>
            </a:tbl>
          </a:graphicData>
        </a:graphic>
      </p:graphicFrame>
    </p:spTree>
    <p:extLst>
      <p:ext uri="{BB962C8B-B14F-4D97-AF65-F5344CB8AC3E}">
        <p14:creationId xmlns:p14="http://schemas.microsoft.com/office/powerpoint/2010/main" val="2803988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D67571-CE0A-2BBC-FB47-582F64DAFEAD}"/>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19B41F2-C897-6D75-5007-76531AB20211}"/>
              </a:ext>
            </a:extLst>
          </p:cNvPr>
          <p:cNvSpPr txBox="1"/>
          <p:nvPr/>
        </p:nvSpPr>
        <p:spPr>
          <a:xfrm>
            <a:off x="701223" y="165647"/>
            <a:ext cx="6771736" cy="523220"/>
          </a:xfrm>
          <a:prstGeom prst="rect">
            <a:avLst/>
          </a:prstGeom>
          <a:noFill/>
        </p:spPr>
        <p:txBody>
          <a:bodyPr wrap="square" lIns="91440" tIns="45720" rIns="91440" bIns="45720" anchor="t">
            <a:spAutoFit/>
          </a:bodyPr>
          <a:lstStyle/>
          <a:p>
            <a:r>
              <a:rPr lang="en-US" sz="2800" b="1">
                <a:ea typeface="Calibri"/>
                <a:cs typeface="Calibri"/>
              </a:rPr>
              <a:t>LLM Evaluation - Quality</a:t>
            </a:r>
            <a:endParaRPr lang="en-US"/>
          </a:p>
        </p:txBody>
      </p:sp>
      <p:cxnSp>
        <p:nvCxnSpPr>
          <p:cNvPr id="5" name="Straight Arrow Connector 4">
            <a:extLst>
              <a:ext uri="{FF2B5EF4-FFF2-40B4-BE49-F238E27FC236}">
                <a16:creationId xmlns:a16="http://schemas.microsoft.com/office/drawing/2014/main" id="{3E5ED2A3-CDC8-F3E1-A43C-5D5CC0BE1184}"/>
              </a:ext>
            </a:extLst>
          </p:cNvPr>
          <p:cNvCxnSpPr/>
          <p:nvPr/>
        </p:nvCxnSpPr>
        <p:spPr>
          <a:xfrm flipV="1">
            <a:off x="707078" y="748486"/>
            <a:ext cx="11191910" cy="4600"/>
          </a:xfrm>
          <a:prstGeom prst="straightConnector1">
            <a:avLst/>
          </a:prstGeom>
          <a:ln w="28575">
            <a:solidFill>
              <a:srgbClr val="4472C4"/>
            </a:solidFill>
          </a:ln>
        </p:spPr>
        <p:style>
          <a:lnRef idx="1">
            <a:schemeClr val="accent1"/>
          </a:lnRef>
          <a:fillRef idx="0">
            <a:schemeClr val="accent1"/>
          </a:fillRef>
          <a:effectRef idx="0">
            <a:schemeClr val="accent1"/>
          </a:effectRef>
          <a:fontRef idx="minor">
            <a:schemeClr val="tx1"/>
          </a:fontRef>
        </p:style>
      </p:cxnSp>
      <p:graphicFrame>
        <p:nvGraphicFramePr>
          <p:cNvPr id="7" name="Table 6">
            <a:extLst>
              <a:ext uri="{FF2B5EF4-FFF2-40B4-BE49-F238E27FC236}">
                <a16:creationId xmlns:a16="http://schemas.microsoft.com/office/drawing/2014/main" id="{A5F6B433-CB5D-5614-12E6-3E0932EA3976}"/>
              </a:ext>
            </a:extLst>
          </p:cNvPr>
          <p:cNvGraphicFramePr>
            <a:graphicFrameLocks noGrp="1"/>
          </p:cNvGraphicFramePr>
          <p:nvPr>
            <p:extLst>
              <p:ext uri="{D42A27DB-BD31-4B8C-83A1-F6EECF244321}">
                <p14:modId xmlns:p14="http://schemas.microsoft.com/office/powerpoint/2010/main" val="755980591"/>
              </p:ext>
            </p:extLst>
          </p:nvPr>
        </p:nvGraphicFramePr>
        <p:xfrm>
          <a:off x="2826058" y="2500543"/>
          <a:ext cx="6516464" cy="1828800"/>
        </p:xfrm>
        <a:graphic>
          <a:graphicData uri="http://schemas.openxmlformats.org/drawingml/2006/table">
            <a:tbl>
              <a:tblPr firstRow="1" bandRow="1">
                <a:tableStyleId>{5C22544A-7EE6-4342-B048-85BDC9FD1C3A}</a:tableStyleId>
              </a:tblPr>
              <a:tblGrid>
                <a:gridCol w="3260557">
                  <a:extLst>
                    <a:ext uri="{9D8B030D-6E8A-4147-A177-3AD203B41FA5}">
                      <a16:colId xmlns:a16="http://schemas.microsoft.com/office/drawing/2014/main" val="4222557559"/>
                    </a:ext>
                  </a:extLst>
                </a:gridCol>
                <a:gridCol w="3255907">
                  <a:extLst>
                    <a:ext uri="{9D8B030D-6E8A-4147-A177-3AD203B41FA5}">
                      <a16:colId xmlns:a16="http://schemas.microsoft.com/office/drawing/2014/main" val="3563804657"/>
                    </a:ext>
                  </a:extLst>
                </a:gridCol>
              </a:tblGrid>
              <a:tr h="347798">
                <a:tc>
                  <a:txBody>
                    <a:bodyPr/>
                    <a:lstStyle/>
                    <a:p>
                      <a:r>
                        <a:rPr lang="en-GB" sz="1800">
                          <a:solidFill>
                            <a:srgbClr val="000308"/>
                          </a:solidFill>
                        </a:rPr>
                        <a:t>Metrics</a:t>
                      </a:r>
                    </a:p>
                  </a:txBody>
                  <a:tcPr>
                    <a:solidFill>
                      <a:schemeClr val="tx1">
                        <a:lumMod val="40000"/>
                        <a:lumOff val="60000"/>
                      </a:schemeClr>
                    </a:solidFill>
                  </a:tcPr>
                </a:tc>
                <a:tc>
                  <a:txBody>
                    <a:bodyPr/>
                    <a:lstStyle/>
                    <a:p>
                      <a:r>
                        <a:rPr lang="en-GB" sz="1800">
                          <a:solidFill>
                            <a:srgbClr val="000308"/>
                          </a:solidFill>
                        </a:rPr>
                        <a:t>Scores</a:t>
                      </a:r>
                    </a:p>
                  </a:txBody>
                  <a:tcPr>
                    <a:solidFill>
                      <a:schemeClr val="tx1">
                        <a:lumMod val="40000"/>
                        <a:lumOff val="60000"/>
                      </a:schemeClr>
                    </a:solidFill>
                  </a:tcPr>
                </a:tc>
                <a:extLst>
                  <a:ext uri="{0D108BD9-81ED-4DB2-BD59-A6C34878D82A}">
                    <a16:rowId xmlns:a16="http://schemas.microsoft.com/office/drawing/2014/main" val="3800725212"/>
                  </a:ext>
                </a:extLst>
              </a:tr>
              <a:tr h="347798">
                <a:tc>
                  <a:txBody>
                    <a:bodyPr/>
                    <a:lstStyle/>
                    <a:p>
                      <a:r>
                        <a:rPr lang="en-GB" sz="1800">
                          <a:solidFill>
                            <a:srgbClr val="000308"/>
                          </a:solidFill>
                        </a:rPr>
                        <a:t>TF-IDF (Cosine) Similarity</a:t>
                      </a:r>
                    </a:p>
                  </a:txBody>
                  <a:tcPr/>
                </a:tc>
                <a:tc>
                  <a:txBody>
                    <a:bodyPr/>
                    <a:lstStyle/>
                    <a:p>
                      <a:r>
                        <a:rPr lang="en-IN" sz="1800" kern="1200">
                          <a:solidFill>
                            <a:srgbClr val="000308"/>
                          </a:solidFill>
                          <a:latin typeface="+mn-lt"/>
                          <a:ea typeface="+mn-ea"/>
                          <a:cs typeface="+mn-cs"/>
                        </a:rPr>
                        <a:t>90.58%</a:t>
                      </a:r>
                    </a:p>
                  </a:txBody>
                  <a:tcPr/>
                </a:tc>
                <a:extLst>
                  <a:ext uri="{0D108BD9-81ED-4DB2-BD59-A6C34878D82A}">
                    <a16:rowId xmlns:a16="http://schemas.microsoft.com/office/drawing/2014/main" val="2130565626"/>
                  </a:ext>
                </a:extLst>
              </a:tr>
              <a:tr h="347798">
                <a:tc>
                  <a:txBody>
                    <a:bodyPr/>
                    <a:lstStyle/>
                    <a:p>
                      <a:r>
                        <a:rPr lang="en-IN" sz="1800" kern="1200">
                          <a:solidFill>
                            <a:srgbClr val="000308"/>
                          </a:solidFill>
                          <a:latin typeface="+mn-lt"/>
                          <a:ea typeface="+mn-ea"/>
                          <a:cs typeface="+mn-cs"/>
                        </a:rPr>
                        <a:t>Token F1</a:t>
                      </a:r>
                    </a:p>
                  </a:txBody>
                  <a:tcPr/>
                </a:tc>
                <a:tc>
                  <a:txBody>
                    <a:bodyPr/>
                    <a:lstStyle/>
                    <a:p>
                      <a:r>
                        <a:rPr lang="en-IN" sz="1800" kern="1200">
                          <a:solidFill>
                            <a:srgbClr val="000308"/>
                          </a:solidFill>
                          <a:latin typeface="+mn-lt"/>
                          <a:ea typeface="+mn-ea"/>
                          <a:cs typeface="+mn-cs"/>
                        </a:rPr>
                        <a:t>90.91%</a:t>
                      </a:r>
                    </a:p>
                  </a:txBody>
                  <a:tcPr/>
                </a:tc>
                <a:extLst>
                  <a:ext uri="{0D108BD9-81ED-4DB2-BD59-A6C34878D82A}">
                    <a16:rowId xmlns:a16="http://schemas.microsoft.com/office/drawing/2014/main" val="4268935057"/>
                  </a:ext>
                </a:extLst>
              </a:tr>
              <a:tr h="347798">
                <a:tc>
                  <a:txBody>
                    <a:bodyPr/>
                    <a:lstStyle/>
                    <a:p>
                      <a:r>
                        <a:rPr lang="en-GB" sz="1800">
                          <a:solidFill>
                            <a:srgbClr val="000308"/>
                          </a:solidFill>
                        </a:rPr>
                        <a:t>Rouge </a:t>
                      </a:r>
                    </a:p>
                  </a:txBody>
                  <a:tcPr/>
                </a:tc>
                <a:tc>
                  <a:txBody>
                    <a:bodyPr/>
                    <a:lstStyle/>
                    <a:p>
                      <a:r>
                        <a:rPr lang="en-IN" sz="1800" kern="1200">
                          <a:solidFill>
                            <a:srgbClr val="000308"/>
                          </a:solidFill>
                          <a:latin typeface="+mn-lt"/>
                          <a:ea typeface="+mn-ea"/>
                          <a:cs typeface="+mn-cs"/>
                        </a:rPr>
                        <a:t>91.89%</a:t>
                      </a:r>
                    </a:p>
                  </a:txBody>
                  <a:tcPr/>
                </a:tc>
                <a:extLst>
                  <a:ext uri="{0D108BD9-81ED-4DB2-BD59-A6C34878D82A}">
                    <a16:rowId xmlns:a16="http://schemas.microsoft.com/office/drawing/2014/main" val="3294853254"/>
                  </a:ext>
                </a:extLst>
              </a:tr>
              <a:tr h="347798">
                <a:tc>
                  <a:txBody>
                    <a:bodyPr/>
                    <a:lstStyle/>
                    <a:p>
                      <a:r>
                        <a:rPr lang="en-IN" sz="1800" kern="1200">
                          <a:solidFill>
                            <a:srgbClr val="000308"/>
                          </a:solidFill>
                          <a:latin typeface="+mn-lt"/>
                          <a:ea typeface="+mn-ea"/>
                          <a:cs typeface="+mn-cs"/>
                        </a:rPr>
                        <a:t>BLEU</a:t>
                      </a:r>
                    </a:p>
                  </a:txBody>
                  <a:tcPr/>
                </a:tc>
                <a:tc>
                  <a:txBody>
                    <a:bodyPr/>
                    <a:lstStyle/>
                    <a:p>
                      <a:r>
                        <a:rPr lang="en-IN" sz="1800" kern="1200">
                          <a:solidFill>
                            <a:srgbClr val="000308"/>
                          </a:solidFill>
                          <a:latin typeface="+mn-lt"/>
                          <a:ea typeface="+mn-ea"/>
                          <a:cs typeface="+mn-cs"/>
                        </a:rPr>
                        <a:t>89.47%</a:t>
                      </a:r>
                    </a:p>
                  </a:txBody>
                  <a:tcPr/>
                </a:tc>
                <a:extLst>
                  <a:ext uri="{0D108BD9-81ED-4DB2-BD59-A6C34878D82A}">
                    <a16:rowId xmlns:a16="http://schemas.microsoft.com/office/drawing/2014/main" val="3240577997"/>
                  </a:ext>
                </a:extLst>
              </a:tr>
            </a:tbl>
          </a:graphicData>
        </a:graphic>
      </p:graphicFrame>
      <p:sp>
        <p:nvSpPr>
          <p:cNvPr id="9" name="TextBox 8">
            <a:extLst>
              <a:ext uri="{FF2B5EF4-FFF2-40B4-BE49-F238E27FC236}">
                <a16:creationId xmlns:a16="http://schemas.microsoft.com/office/drawing/2014/main" id="{8C7AC888-C45D-F805-8D3C-5D0506716504}"/>
              </a:ext>
            </a:extLst>
          </p:cNvPr>
          <p:cNvSpPr txBox="1"/>
          <p:nvPr/>
        </p:nvSpPr>
        <p:spPr>
          <a:xfrm>
            <a:off x="701223" y="945264"/>
            <a:ext cx="11581070" cy="923330"/>
          </a:xfrm>
          <a:prstGeom prst="rect">
            <a:avLst/>
          </a:prstGeom>
          <a:noFill/>
        </p:spPr>
        <p:txBody>
          <a:bodyPr wrap="square">
            <a:spAutoFit/>
          </a:bodyPr>
          <a:lstStyle/>
          <a:p>
            <a:r>
              <a:rPr lang="en-US" b="1">
                <a:solidFill>
                  <a:srgbClr val="000308"/>
                </a:solidFill>
                <a:latin typeface="Times New Roman"/>
                <a:ea typeface="Calibri"/>
                <a:cs typeface="Calibri"/>
              </a:rPr>
              <a:t> LLM Evaluation</a:t>
            </a:r>
            <a:endParaRPr lang="en-US">
              <a:solidFill>
                <a:srgbClr val="000308"/>
              </a:solidFill>
              <a:latin typeface="Times New Roman"/>
              <a:ea typeface="Calibri"/>
              <a:cs typeface="Calibri"/>
            </a:endParaRPr>
          </a:p>
          <a:p>
            <a:r>
              <a:rPr lang="en-GB" sz="1800">
                <a:solidFill>
                  <a:srgbClr val="000308"/>
                </a:solidFill>
                <a:ea typeface="Calibri"/>
                <a:cs typeface="Calibri"/>
              </a:rPr>
              <a:t>LLM Evaluation is the process of assessing the performance of a Large Language Model (LLM) to determine how well it understands prompts &amp; generates responses. Different metrics like cosine, semantic similarity for LLM response.</a:t>
            </a:r>
          </a:p>
        </p:txBody>
      </p:sp>
    </p:spTree>
    <p:extLst>
      <p:ext uri="{BB962C8B-B14F-4D97-AF65-F5344CB8AC3E}">
        <p14:creationId xmlns:p14="http://schemas.microsoft.com/office/powerpoint/2010/main" val="32465363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Innova Solutions - Basic Light">
  <a:themeElements>
    <a:clrScheme name="Innova Solutions">
      <a:dk1>
        <a:srgbClr val="0070CD"/>
      </a:dk1>
      <a:lt1>
        <a:srgbClr val="FFFFFF"/>
      </a:lt1>
      <a:dk2>
        <a:srgbClr val="00205C"/>
      </a:dk2>
      <a:lt2>
        <a:srgbClr val="F1F2EB"/>
      </a:lt2>
      <a:accent1>
        <a:srgbClr val="4A2668"/>
      </a:accent1>
      <a:accent2>
        <a:srgbClr val="D6DE24"/>
      </a:accent2>
      <a:accent3>
        <a:srgbClr val="1DB1C0"/>
      </a:accent3>
      <a:accent4>
        <a:srgbClr val="2BB673"/>
      </a:accent4>
      <a:accent5>
        <a:srgbClr val="D8168A"/>
      </a:accent5>
      <a:accent6>
        <a:srgbClr val="DE0318"/>
      </a:accent6>
      <a:hlink>
        <a:srgbClr val="0070CD"/>
      </a:hlink>
      <a:folHlink>
        <a:srgbClr val="00205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6 slides innova White.potm" id="{650D746F-CC10-4F02-9F61-CDC57EC1E4B0}" vid="{5B7C00CB-9953-4E53-8940-00F2C75EA03B}"/>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a19a95f7-060a-4c03-810d-33125a55d6f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0D6DE7C87EF584E903754D05D87B57D" ma:contentTypeVersion="18" ma:contentTypeDescription="Create a new document." ma:contentTypeScope="" ma:versionID="a09dd83603c06fbd3304844c3a63963d">
  <xsd:schema xmlns:xsd="http://www.w3.org/2001/XMLSchema" xmlns:xs="http://www.w3.org/2001/XMLSchema" xmlns:p="http://schemas.microsoft.com/office/2006/metadata/properties" xmlns:ns3="a19a95f7-060a-4c03-810d-33125a55d6fd" xmlns:ns4="dadbc661-674c-4bcc-9312-eb939d6ef8b1" targetNamespace="http://schemas.microsoft.com/office/2006/metadata/properties" ma:root="true" ma:fieldsID="04f7b3d2b76e8a53d9fed50b8d4fab63" ns3:_="" ns4:_="">
    <xsd:import namespace="a19a95f7-060a-4c03-810d-33125a55d6fd"/>
    <xsd:import namespace="dadbc661-674c-4bcc-9312-eb939d6ef8b1"/>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AutoKeyPoints" minOccurs="0"/>
                <xsd:element ref="ns3:MediaServiceKeyPoints" minOccurs="0"/>
                <xsd:element ref="ns3:MediaLengthInSeconds" minOccurs="0"/>
                <xsd:element ref="ns3:MediaServiceAutoTags" minOccurs="0"/>
                <xsd:element ref="ns3:MediaServiceGenerationTime" minOccurs="0"/>
                <xsd:element ref="ns3:MediaServiceEventHashCode" minOccurs="0"/>
                <xsd:element ref="ns3:MediaServiceOCR" minOccurs="0"/>
                <xsd:element ref="ns3:_activity" minOccurs="0"/>
                <xsd:element ref="ns3:MediaServiceLocation"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9a95f7-060a-4c03-810d-33125a55d6f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MediaServiceAutoTags" ma:index="17" nillable="true" ma:displayName="Tags" ma:internalName="MediaServiceAutoTags"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_activity" ma:index="21" nillable="true" ma:displayName="_activity" ma:hidden="true" ma:internalName="_activity">
      <xsd:simpleType>
        <xsd:restriction base="dms:Note"/>
      </xsd:simpleType>
    </xsd:element>
    <xsd:element name="MediaServiceLocation" ma:index="22" nillable="true" ma:displayName="Location" ma:indexed="true" ma:internalName="MediaServiceLocatio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adbc661-674c-4bcc-9312-eb939d6ef8b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6868A8F-961E-41AE-A36C-FFEE4B3CB0E8}">
  <ds:schemaRefs>
    <ds:schemaRef ds:uri="a19a95f7-060a-4c03-810d-33125a55d6fd"/>
    <ds:schemaRef ds:uri="http://schemas.microsoft.com/office/2006/metadata/properties"/>
    <ds:schemaRef ds:uri="http://schemas.microsoft.com/office/infopath/2007/PartnerControls"/>
    <ds:schemaRef ds:uri="http://www.w3.org/2000/xmlns/"/>
    <ds:schemaRef ds:uri="http://www.w3.org/2001/XMLSchema-instance"/>
  </ds:schemaRefs>
</ds:datastoreItem>
</file>

<file path=customXml/itemProps2.xml><?xml version="1.0" encoding="utf-8"?>
<ds:datastoreItem xmlns:ds="http://schemas.openxmlformats.org/officeDocument/2006/customXml" ds:itemID="{DB764CB1-C43B-4DD6-86AB-35D73F613E49}">
  <ds:schemaRefs>
    <ds:schemaRef ds:uri="a19a95f7-060a-4c03-810d-33125a55d6fd"/>
    <ds:schemaRef ds:uri="dadbc661-674c-4bcc-9312-eb939d6ef8b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3.xml><?xml version="1.0" encoding="utf-8"?>
<ds:datastoreItem xmlns:ds="http://schemas.openxmlformats.org/officeDocument/2006/customXml" ds:itemID="{67276CC8-57BC-4D32-B81C-7CF5DB59EEEA}">
  <ds:schemaRefs>
    <ds:schemaRef ds:uri="http://schemas.microsoft.com/sharepoint/v3/contenttype/forms"/>
  </ds:schemaRefs>
</ds:datastoreItem>
</file>

<file path=docMetadata/LabelInfo.xml><?xml version="1.0" encoding="utf-8"?>
<clbl:labelList xmlns:clbl="http://schemas.microsoft.com/office/2020/mipLabelMetadata">
  <clbl:label id="{7896c5aa-71b4-47c3-98d4-e707bdd7462f}" enabled="0" method="" siteId="{7896c5aa-71b4-47c3-98d4-e707bdd7462f}" removed="1"/>
</clbl:labelList>
</file>

<file path=docProps/app.xml><?xml version="1.0" encoding="utf-8"?>
<Properties xmlns="http://schemas.openxmlformats.org/officeDocument/2006/extended-properties" xmlns:vt="http://schemas.openxmlformats.org/officeDocument/2006/docPropsVTypes">
  <Template>Intern Hackathon  Team Demo Presentation</Template>
  <Application>Microsoft Office PowerPoint</Application>
  <PresentationFormat>Widescreen</PresentationFormat>
  <Slides>15</Slides>
  <Notes>9</Notes>
  <HiddenSlides>0</HiddenSlides>
  <ScaleCrop>false</ScaleCrop>
  <HeadingPairs>
    <vt:vector size="4" baseType="variant">
      <vt:variant>
        <vt:lpstr>Theme</vt:lpstr>
      </vt:variant>
      <vt:variant>
        <vt:i4>2</vt:i4>
      </vt:variant>
      <vt:variant>
        <vt:lpstr>Slide Titles</vt:lpstr>
      </vt:variant>
      <vt:variant>
        <vt:i4>15</vt:i4>
      </vt:variant>
    </vt:vector>
  </HeadingPairs>
  <TitlesOfParts>
    <vt:vector size="17" baseType="lpstr">
      <vt:lpstr>Innova Solutions - Basic Light</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Gamma InnoWatch Project-Review</dc:title>
  <dc:creator>Vishal Vivek</dc:creator>
  <cp:revision>5</cp:revision>
  <cp:lastPrinted>2025-01-24T12:41:03Z</cp:lastPrinted>
  <dcterms:created xsi:type="dcterms:W3CDTF">2025-06-24T13:59:12Z</dcterms:created>
  <dcterms:modified xsi:type="dcterms:W3CDTF">2025-07-11T03:12:49Z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0x01010030D6DE7C87EF584E903754D05D87B57D</vt:lpwstr>
  </property>
</Properties>
</file>

<file path=docProps/thumbnail.jpeg>
</file>